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Ubuntu"/>
      <p:regular r:id="rId27"/>
      <p:bold r:id="rId28"/>
      <p:italic r:id="rId29"/>
      <p:boldItalic r:id="rId30"/>
    </p:embeddedFont>
    <p:embeddedFont>
      <p:font typeface="Oswald Medium"/>
      <p:regular r:id="rId31"/>
      <p:bold r:id="rId32"/>
    </p:embeddedFont>
    <p:embeddedFont>
      <p:font typeface="Archivo Medium"/>
      <p:regular r:id="rId33"/>
      <p:bold r:id="rId34"/>
      <p:italic r:id="rId35"/>
      <p:boldItalic r:id="rId36"/>
    </p:embeddedFont>
    <p:embeddedFont>
      <p:font typeface="Bebas Neue"/>
      <p:regular r:id="rId37"/>
    </p:embeddedFont>
    <p:embeddedFont>
      <p:font typeface="Zen Kaku Gothic New Medium"/>
      <p:regular r:id="rId38"/>
      <p:bold r:id="rId39"/>
    </p:embeddedFont>
    <p:embeddedFont>
      <p:font typeface="Oswald"/>
      <p:regular r:id="rId40"/>
      <p:bold r:id="rId41"/>
    </p:embeddedFont>
    <p:embeddedFont>
      <p:font typeface="Zen Kaku Gothic New"/>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hCn2jWRSZULwGzliUpRA+GluKQ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swald-regular.fntdata"/><Relationship Id="rId20" Type="http://schemas.openxmlformats.org/officeDocument/2006/relationships/slide" Target="slides/slide16.xml"/><Relationship Id="rId42" Type="http://schemas.openxmlformats.org/officeDocument/2006/relationships/font" Target="fonts/ZenKakuGothicNew-regular.fntdata"/><Relationship Id="rId41" Type="http://schemas.openxmlformats.org/officeDocument/2006/relationships/font" Target="fonts/Oswald-bold.fntdata"/><Relationship Id="rId22" Type="http://schemas.openxmlformats.org/officeDocument/2006/relationships/slide" Target="slides/slide18.xml"/><Relationship Id="rId44" Type="http://customschemas.google.com/relationships/presentationmetadata" Target="metadata"/><Relationship Id="rId21" Type="http://schemas.openxmlformats.org/officeDocument/2006/relationships/slide" Target="slides/slide17.xml"/><Relationship Id="rId43" Type="http://schemas.openxmlformats.org/officeDocument/2006/relationships/font" Target="fonts/ZenKakuGothicNew-bold.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Ubuntu-bold.fntdata"/><Relationship Id="rId27" Type="http://schemas.openxmlformats.org/officeDocument/2006/relationships/font" Target="fonts/Ubuntu-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Ubuntu-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swaldMedium-regular.fntdata"/><Relationship Id="rId30" Type="http://schemas.openxmlformats.org/officeDocument/2006/relationships/font" Target="fonts/Ubuntu-boldItalic.fntdata"/><Relationship Id="rId11" Type="http://schemas.openxmlformats.org/officeDocument/2006/relationships/slide" Target="slides/slide7.xml"/><Relationship Id="rId33" Type="http://schemas.openxmlformats.org/officeDocument/2006/relationships/font" Target="fonts/ArchivoMedium-regular.fntdata"/><Relationship Id="rId10" Type="http://schemas.openxmlformats.org/officeDocument/2006/relationships/slide" Target="slides/slide6.xml"/><Relationship Id="rId32" Type="http://schemas.openxmlformats.org/officeDocument/2006/relationships/font" Target="fonts/OswaldMedium-bold.fntdata"/><Relationship Id="rId13" Type="http://schemas.openxmlformats.org/officeDocument/2006/relationships/slide" Target="slides/slide9.xml"/><Relationship Id="rId35" Type="http://schemas.openxmlformats.org/officeDocument/2006/relationships/font" Target="fonts/ArchivoMedium-italic.fntdata"/><Relationship Id="rId12" Type="http://schemas.openxmlformats.org/officeDocument/2006/relationships/slide" Target="slides/slide8.xml"/><Relationship Id="rId34" Type="http://schemas.openxmlformats.org/officeDocument/2006/relationships/font" Target="fonts/ArchivoMedium-bold.fntdata"/><Relationship Id="rId15" Type="http://schemas.openxmlformats.org/officeDocument/2006/relationships/slide" Target="slides/slide11.xml"/><Relationship Id="rId37" Type="http://schemas.openxmlformats.org/officeDocument/2006/relationships/font" Target="fonts/BebasNeue-regular.fntdata"/><Relationship Id="rId14" Type="http://schemas.openxmlformats.org/officeDocument/2006/relationships/slide" Target="slides/slide10.xml"/><Relationship Id="rId36" Type="http://schemas.openxmlformats.org/officeDocument/2006/relationships/font" Target="fonts/ArchivoMedium-boldItalic.fntdata"/><Relationship Id="rId17" Type="http://schemas.openxmlformats.org/officeDocument/2006/relationships/slide" Target="slides/slide13.xml"/><Relationship Id="rId39" Type="http://schemas.openxmlformats.org/officeDocument/2006/relationships/font" Target="fonts/ZenKakuGothicNewMedium-bold.fntdata"/><Relationship Id="rId16" Type="http://schemas.openxmlformats.org/officeDocument/2006/relationships/slide" Target="slides/slide12.xml"/><Relationship Id="rId38" Type="http://schemas.openxmlformats.org/officeDocument/2006/relationships/font" Target="fonts/ZenKakuGothicNewMedium-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Logical database design</a:t>
            </a:r>
            <a:r>
              <a:rPr lang="en" sz="1000">
                <a:solidFill>
                  <a:schemeClr val="dk1"/>
                </a:solidFill>
              </a:rPr>
              <a:t>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-Coming to the design part of software development life cycle</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-we transferred the conceptual data model (ER/EER model) into a logical data model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-this model is about creating stable database structures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 which is consistent and compatible with a specific type of database technology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Which is MYSQL in this case</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rPr>
              <a:t>-which can help to correctly express the requirements in a more technical language </a:t>
            </a:r>
            <a:endParaRPr i="1" sz="1000">
              <a:solidFill>
                <a:schemeClr val="dk1"/>
              </a:solidFill>
            </a:endParaRPr>
          </a:p>
          <a:p>
            <a:pPr indent="0" lvl="0" marL="0" rtl="0" algn="l">
              <a:lnSpc>
                <a:spcPct val="115000"/>
              </a:lnSpc>
              <a:spcBef>
                <a:spcPts val="0"/>
              </a:spcBef>
              <a:spcAft>
                <a:spcPts val="0"/>
              </a:spcAft>
              <a:buSzPts val="1100"/>
              <a:buNone/>
            </a:pPr>
            <a:r>
              <a:rPr i="1" lang="en" sz="1000">
                <a:solidFill>
                  <a:schemeClr val="dk1"/>
                </a:solidFill>
              </a:rPr>
              <a:t>19 entities-20 relations-evaluation many to many between assignment entity and module entity</a:t>
            </a:r>
            <a:endParaRPr i="1" sz="1000">
              <a:solidFill>
                <a:schemeClr val="dk1"/>
              </a:solidFill>
            </a:endParaRPr>
          </a:p>
          <a:p>
            <a:pPr indent="0" lvl="0" marL="0" rtl="0" algn="l">
              <a:lnSpc>
                <a:spcPct val="115000"/>
              </a:lnSpc>
              <a:spcBef>
                <a:spcPts val="0"/>
              </a:spcBef>
              <a:spcAft>
                <a:spcPts val="0"/>
              </a:spcAft>
              <a:buSzPts val="1100"/>
              <a:buNone/>
            </a:pPr>
            <a:r>
              <a:rPr lang="en" sz="1000">
                <a:solidFill>
                  <a:schemeClr val="dk1"/>
                </a:solidFill>
              </a:rPr>
              <a:t>All relations are in the third normal form where all non key attributes are are fully dependent on only the primary key attribute</a:t>
            </a:r>
            <a:endParaRPr sz="1000">
              <a:solidFill>
                <a:schemeClr val="dk1"/>
              </a:solidFill>
            </a:endParaRPr>
          </a:p>
          <a:p>
            <a:pPr indent="0" lvl="0" marL="0" rtl="0" algn="l">
              <a:lnSpc>
                <a:spcPct val="115000"/>
              </a:lnSpc>
              <a:spcBef>
                <a:spcPts val="0"/>
              </a:spcBef>
              <a:spcAft>
                <a:spcPts val="0"/>
              </a:spcAft>
              <a:buSzPts val="1100"/>
              <a:buNone/>
            </a:pPr>
            <a:r>
              <a:rPr lang="en" sz="1000">
                <a:solidFill>
                  <a:schemeClr val="dk1"/>
                </a:solidFill>
              </a:rPr>
              <a:t>we have represented a few with green lines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c152d1ba7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g2c152d1ba79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Relation names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Attribute names in solid boxes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Primary keys- solid underlines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Foreign keys- dotted underlines</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c1d1ecef6c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g2c1d1ecef6c_1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For converting this relational model in 3nf--</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split multi-valued attributes into separate relations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each attribute in the relation contains atomic values.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Eliminate any partial functional dependencies </a:t>
            </a:r>
            <a:r>
              <a:rPr lang="en" sz="1000">
                <a:solidFill>
                  <a:schemeClr val="dk1"/>
                </a:solidFill>
              </a:rPr>
              <a:t>To bring to 2nf we split up user into student,staff and instructor to remove partial dependencies</a:t>
            </a:r>
            <a:endParaRPr sz="1000">
              <a:solidFill>
                <a:schemeClr val="dk1"/>
              </a:solidFill>
            </a:endParaRPr>
          </a:p>
          <a:p>
            <a:pPr indent="0" lvl="0" marL="0" rtl="0" algn="l">
              <a:lnSpc>
                <a:spcPct val="115000"/>
              </a:lnSpc>
              <a:spcBef>
                <a:spcPts val="0"/>
              </a:spcBef>
              <a:spcAft>
                <a:spcPts val="0"/>
              </a:spcAft>
              <a:buSzPts val="1100"/>
              <a:buNone/>
            </a:pPr>
            <a:r>
              <a:rPr lang="en" sz="1000">
                <a:solidFill>
                  <a:schemeClr val="dk1"/>
                </a:solidFill>
              </a:rPr>
              <a:t>Eliminate transitive dependencies eg.skill and specialization in the draft model to bring to 3nf</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Each non key attribute is fully functionally dependent on the entire primary key</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Moving on to the implementation part of SQL db, this is how we have created the tables for our respective entities as in our ER and relational diagram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have defined valid data types, PK constraint and FK referencing PK from other tables</a:t>
            </a:r>
            <a:endParaRPr>
              <a:solidFill>
                <a:schemeClr val="dk1"/>
              </a:solidFill>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c1d1f73f28_1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g2c1d1f73f28_1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c1d1f73f28_1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c1d1f73f28_1_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We inserted some dummy data into our tables and then tried to implement some business functionalities using the basic &amp; adv sql query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List all courses and their corresponding instructors without using join stmt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Identify top 2 courses in demand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Suppose we wish to check specialization that gives best revenue so we can join specialization, skill &amp; course table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Then we tried to find the students with highest engagement -&gt; Check the count of no assignment and quiz attempted by joining enrollment, assignment &amp; Quiz</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c1d1f73f28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g2c1d1f73f28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Check which course has the user recently enrolled for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Create a view to provide the enrollment stats so we don’t have to query the table again, as view will be dynamically updated with any change in tables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c1d1f73f28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g2c1d1f73f28_4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Create stored procedure to auto populate the enrollment table when there is a new user with a course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c1d1f73f28_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 name="Google Shape;933;g2c1d1f73f28_4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Create trigger to auto increment enrollment count whenever a new enrollment is created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Like here we tried to query the course before trigger and after we can see enrollmentcount for courseid is increased by 1.</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c1d1f73f28_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2c1d1f73f28_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To ensure confidentiality, integrity and availability for our database, we have covered 8 security domains.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Starting with access control, where the db must be installed on the separate partition as OS, so that the DB cannot impact the base OS or any other server installed</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We are ensuring Surface hardening, by disabling any unnecessary services installed.</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Then we have Network security to have IP whitelisting, so that db must be accessible by authorized personnel only.</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Implementing </a:t>
            </a:r>
            <a:r>
              <a:rPr lang="en" sz="1000">
                <a:solidFill>
                  <a:schemeClr val="dk1"/>
                </a:solidFill>
              </a:rPr>
              <a:t>Encryption</a:t>
            </a:r>
            <a:r>
              <a:rPr lang="en" sz="1000">
                <a:solidFill>
                  <a:schemeClr val="dk1"/>
                </a:solidFill>
              </a:rPr>
              <a:t> for both data at rest and data in transit.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Obviously, all </a:t>
            </a:r>
            <a:r>
              <a:rPr lang="en" sz="1000">
                <a:solidFill>
                  <a:schemeClr val="dk1"/>
                </a:solidFill>
              </a:rPr>
              <a:t>password</a:t>
            </a:r>
            <a:r>
              <a:rPr lang="en" sz="1000">
                <a:solidFill>
                  <a:schemeClr val="dk1"/>
                </a:solidFill>
              </a:rPr>
              <a:t> must </a:t>
            </a:r>
            <a:r>
              <a:rPr lang="en" sz="1000">
                <a:solidFill>
                  <a:schemeClr val="dk1"/>
                </a:solidFill>
              </a:rPr>
              <a:t>adhere</a:t>
            </a:r>
            <a:r>
              <a:rPr lang="en" sz="1000">
                <a:solidFill>
                  <a:schemeClr val="dk1"/>
                </a:solidFill>
              </a:rPr>
              <a:t> to company’s password policies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Enabling logging and monitoring of </a:t>
            </a:r>
            <a:r>
              <a:rPr lang="en" sz="1000">
                <a:solidFill>
                  <a:schemeClr val="dk1"/>
                </a:solidFill>
              </a:rPr>
              <a:t>important</a:t>
            </a:r>
            <a:r>
              <a:rPr lang="en" sz="1000">
                <a:solidFill>
                  <a:schemeClr val="dk1"/>
                </a:solidFill>
              </a:rPr>
              <a:t> activities which might be needed at the time of audit or incidents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Keeping the db up-to-date is also crucial to prevent any zero-day vulnerability</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And lastly, backups must be taken on a seperate drive to ensure availability incase of any failure.</a:t>
            </a:r>
            <a:endParaRPr sz="10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c1d1f73f28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c1d1f73f28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Some of the challenges we faced were - naming convention (underscore, first letter with uppercase for each word)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Adjusting data types, after inserting records was challenging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Rigorous testing and validation to fix the DMLs so as to align with the execution of queries to retrieve data for business operations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8" name="Google Shape;111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To conclude this project on e-learning platform was really beneficial in designing and implementing a robust database system, understanding the key concepts of ER (deep dived into conceptual), Relational model (logical), Advanced SQL (where we explore joins, subqueries, views, triggers, etc all DMLs), DBA(learning about the imp of reliability, security &amp; performance in db)</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9" name="Google Shape;113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c1d1ecef6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g2c1d1ecef6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c1d1ecef6c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2c1d1ecef6c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c136b8d622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g2c136b8d622_0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000">
                <a:solidFill>
                  <a:schemeClr val="dk1"/>
                </a:solidFill>
              </a:rPr>
              <a:t>-I would brief you all about the analysis phase of our SDLC for coursera platform.</a:t>
            </a:r>
            <a:endParaRPr sz="1000">
              <a:solidFill>
                <a:schemeClr val="dk1"/>
              </a:solidFill>
            </a:endParaRPr>
          </a:p>
          <a:p>
            <a:pPr indent="0" lvl="0" marL="0" rtl="0" algn="l">
              <a:lnSpc>
                <a:spcPct val="115000"/>
              </a:lnSpc>
              <a:spcBef>
                <a:spcPts val="0"/>
              </a:spcBef>
              <a:spcAft>
                <a:spcPts val="0"/>
              </a:spcAft>
              <a:buSzPts val="1100"/>
              <a:buNone/>
            </a:pPr>
            <a:r>
              <a:rPr lang="en" sz="1000">
                <a:solidFill>
                  <a:schemeClr val="dk1"/>
                </a:solidFill>
              </a:rPr>
              <a:t>-In our </a:t>
            </a:r>
            <a:r>
              <a:rPr lang="en" sz="1000">
                <a:solidFill>
                  <a:schemeClr val="dk1"/>
                </a:solidFill>
              </a:rPr>
              <a:t>planning</a:t>
            </a:r>
            <a:r>
              <a:rPr lang="en" sz="1000">
                <a:solidFill>
                  <a:schemeClr val="dk1"/>
                </a:solidFill>
              </a:rPr>
              <a:t> phase We started off by gathering the business requirements already mentioned by Darleen. </a:t>
            </a:r>
            <a:endParaRPr sz="1000">
              <a:solidFill>
                <a:schemeClr val="dk1"/>
              </a:solidFill>
            </a:endParaRPr>
          </a:p>
          <a:p>
            <a:pPr indent="0" lvl="0" marL="0" rtl="0" algn="l">
              <a:lnSpc>
                <a:spcPct val="115000"/>
              </a:lnSpc>
              <a:spcBef>
                <a:spcPts val="0"/>
              </a:spcBef>
              <a:spcAft>
                <a:spcPts val="0"/>
              </a:spcAft>
              <a:buSzPts val="1100"/>
              <a:buNone/>
            </a:pPr>
            <a:r>
              <a:rPr lang="en" sz="1000">
                <a:solidFill>
                  <a:schemeClr val="dk1"/>
                </a:solidFill>
              </a:rPr>
              <a:t>In order to</a:t>
            </a:r>
            <a:r>
              <a:rPr lang="en" sz="1000">
                <a:solidFill>
                  <a:schemeClr val="dk1"/>
                </a:solidFill>
              </a:rPr>
              <a:t> fulfill the requirements, we have created our conceptual model with total of 19 entities</a:t>
            </a:r>
            <a:endParaRPr sz="1000">
              <a:solidFill>
                <a:schemeClr val="dk1"/>
              </a:solidFill>
            </a:endParaRPr>
          </a:p>
          <a:p>
            <a:pPr indent="457200" lvl="0" marL="0" rtl="0" algn="l">
              <a:lnSpc>
                <a:spcPct val="115000"/>
              </a:lnSpc>
              <a:spcBef>
                <a:spcPts val="0"/>
              </a:spcBef>
              <a:spcAft>
                <a:spcPts val="0"/>
              </a:spcAft>
              <a:buSzPts val="1100"/>
              <a:buNone/>
            </a:pPr>
            <a:r>
              <a:t/>
            </a:r>
            <a:endParaRPr sz="1000">
              <a:solidFill>
                <a:schemeClr val="dk1"/>
              </a:solidFill>
            </a:endParaRPr>
          </a:p>
          <a:p>
            <a:pPr indent="0" lvl="0" marL="0" rtl="0" algn="l">
              <a:lnSpc>
                <a:spcPct val="115000"/>
              </a:lnSpc>
              <a:spcBef>
                <a:spcPts val="0"/>
              </a:spcBef>
              <a:spcAft>
                <a:spcPts val="0"/>
              </a:spcAft>
              <a:buSzPts val="1100"/>
              <a:buNone/>
            </a:pPr>
            <a:r>
              <a:t/>
            </a:r>
            <a:endParaRPr sz="1000">
              <a:solidFill>
                <a:schemeClr val="dk1"/>
              </a:solidFill>
            </a:endParaRPr>
          </a:p>
          <a:p>
            <a:pPr indent="0" lvl="0" marL="0" rtl="0" algn="l">
              <a:lnSpc>
                <a:spcPct val="115000"/>
              </a:lnSpc>
              <a:spcBef>
                <a:spcPts val="0"/>
              </a:spcBef>
              <a:spcAft>
                <a:spcPts val="0"/>
              </a:spcAft>
              <a:buSzPts val="1100"/>
              <a:buNone/>
            </a:pPr>
            <a:r>
              <a:t/>
            </a:r>
            <a:endParaRPr sz="1000">
              <a:solidFill>
                <a:schemeClr val="dk1"/>
              </a:solidFill>
            </a:endParaRPr>
          </a:p>
          <a:p>
            <a:pPr indent="0" lvl="0" marL="0" rtl="0" algn="l">
              <a:lnSpc>
                <a:spcPct val="115000"/>
              </a:lnSpc>
              <a:spcBef>
                <a:spcPts val="0"/>
              </a:spcBef>
              <a:spcAft>
                <a:spcPts val="0"/>
              </a:spcAft>
              <a:buSzPts val="1100"/>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000">
                <a:solidFill>
                  <a:schemeClr val="dk1"/>
                </a:solidFill>
              </a:rPr>
              <a:t>-We have covered majorly 4 types of entities in our EER</a:t>
            </a:r>
            <a:endParaRPr sz="1000">
              <a:solidFill>
                <a:schemeClr val="dk1"/>
              </a:solidFill>
            </a:endParaRPr>
          </a:p>
          <a:p>
            <a:pPr indent="457200" lvl="0" marL="0" rtl="0" algn="l">
              <a:lnSpc>
                <a:spcPct val="115000"/>
              </a:lnSpc>
              <a:spcBef>
                <a:spcPts val="0"/>
              </a:spcBef>
              <a:spcAft>
                <a:spcPts val="0"/>
              </a:spcAft>
              <a:buSzPts val="1100"/>
              <a:buNone/>
            </a:pPr>
            <a:r>
              <a:rPr lang="en" sz="1000">
                <a:solidFill>
                  <a:schemeClr val="dk1"/>
                </a:solidFill>
              </a:rPr>
              <a:t>- the first being the obvious one, the regular entity like the entity course, where we are capturing all the details about courses like its ID, name, and what the course entails.</a:t>
            </a:r>
            <a:endParaRPr sz="1000">
              <a:solidFill>
                <a:schemeClr val="dk1"/>
              </a:solidFill>
            </a:endParaRPr>
          </a:p>
          <a:p>
            <a:pPr indent="457200" lvl="0" marL="0" rtl="0" algn="l">
              <a:lnSpc>
                <a:spcPct val="115000"/>
              </a:lnSpc>
              <a:spcBef>
                <a:spcPts val="0"/>
              </a:spcBef>
              <a:spcAft>
                <a:spcPts val="0"/>
              </a:spcAft>
              <a:buSzPts val="1100"/>
              <a:buNone/>
            </a:pPr>
            <a:r>
              <a:rPr lang="en" sz="1000">
                <a:solidFill>
                  <a:schemeClr val="dk1"/>
                </a:solidFill>
              </a:rPr>
              <a:t>-The second type of entity we are using is supertype-subtype, along with Disjoint as well as Overlapping Supertype-subtype entities: let's take User entity on the top-right as an example here for overlapping subtypes (containing student, instructor, and in addition we have one more user type called staff containing coursera employees conducting daily business activities on the database). We have implemented supertype-subtype here to have role-based access control for proper segregation of duties.</a:t>
            </a:r>
            <a:endParaRPr sz="1000">
              <a:solidFill>
                <a:schemeClr val="dk1"/>
              </a:solidFill>
            </a:endParaRPr>
          </a:p>
          <a:p>
            <a:pPr indent="457200" lvl="0" marL="0" rtl="0" algn="l">
              <a:lnSpc>
                <a:spcPct val="115000"/>
              </a:lnSpc>
              <a:spcBef>
                <a:spcPts val="0"/>
              </a:spcBef>
              <a:spcAft>
                <a:spcPts val="0"/>
              </a:spcAft>
              <a:buSzPts val="1100"/>
              <a:buNone/>
            </a:pPr>
            <a:r>
              <a:rPr lang="en" sz="1000">
                <a:solidFill>
                  <a:schemeClr val="dk1"/>
                </a:solidFill>
              </a:rPr>
              <a:t>-The Third type of entity we are using are Weak entity like review, to capture its dependency on courses.</a:t>
            </a:r>
            <a:endParaRPr sz="1000">
              <a:solidFill>
                <a:schemeClr val="dk1"/>
              </a:solidFill>
            </a:endParaRPr>
          </a:p>
          <a:p>
            <a:pPr indent="457200" lvl="0" marL="0" rtl="0" algn="l">
              <a:lnSpc>
                <a:spcPct val="115000"/>
              </a:lnSpc>
              <a:spcBef>
                <a:spcPts val="0"/>
              </a:spcBef>
              <a:spcAft>
                <a:spcPts val="0"/>
              </a:spcAft>
              <a:buSzPts val="1100"/>
              <a:buNone/>
            </a:pPr>
            <a:r>
              <a:rPr lang="en" sz="1000">
                <a:solidFill>
                  <a:schemeClr val="dk1"/>
                </a:solidFill>
              </a:rPr>
              <a:t>-Lastly, we have Associate Entity like skill, to showcase relationship between courses and their specialization. </a:t>
            </a:r>
            <a:endParaRPr sz="1000">
              <a:solidFill>
                <a:schemeClr val="dk1"/>
              </a:solidFill>
            </a:endParaRPr>
          </a:p>
          <a:p>
            <a:pPr indent="457200" lvl="0" marL="0" rtl="0" algn="l">
              <a:lnSpc>
                <a:spcPct val="115000"/>
              </a:lnSpc>
              <a:spcBef>
                <a:spcPts val="0"/>
              </a:spcBef>
              <a:spcAft>
                <a:spcPts val="0"/>
              </a:spcAft>
              <a:buSzPts val="1100"/>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-In terms of relationships, for degree we have binary and ternary.</a:t>
            </a:r>
            <a:endParaRPr sz="1000">
              <a:solidFill>
                <a:schemeClr val="dk1"/>
              </a:solidFill>
            </a:endParaRPr>
          </a:p>
          <a:p>
            <a:pPr indent="0" lvl="0" marL="0" rtl="0" algn="l">
              <a:lnSpc>
                <a:spcPct val="115000"/>
              </a:lnSpc>
              <a:spcBef>
                <a:spcPts val="0"/>
              </a:spcBef>
              <a:spcAft>
                <a:spcPts val="0"/>
              </a:spcAft>
              <a:buSzPts val="1100"/>
              <a:buNone/>
            </a:pPr>
            <a:r>
              <a:rPr lang="en" sz="1000">
                <a:solidFill>
                  <a:schemeClr val="dk1"/>
                </a:solidFill>
              </a:rPr>
              <a:t>-And cardinalities, we have one-one, one-many and many-many</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c152d1ba7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g2c152d1ba79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At the end of our analysis phase - </a:t>
            </a:r>
            <a:endParaRPr/>
          </a:p>
          <a:p>
            <a:pPr indent="0" lvl="0" marL="0" rtl="0" algn="l">
              <a:lnSpc>
                <a:spcPct val="100000"/>
              </a:lnSpc>
              <a:spcBef>
                <a:spcPts val="0"/>
              </a:spcBef>
              <a:spcAft>
                <a:spcPts val="0"/>
              </a:spcAft>
              <a:buSzPts val="1100"/>
              <a:buNone/>
            </a:pPr>
            <a:r>
              <a:rPr lang="en" sz="1000">
                <a:solidFill>
                  <a:schemeClr val="dk1"/>
                </a:solidFill>
              </a:rPr>
              <a:t>This is our final EER diagram capturing, the business requirements. </a:t>
            </a:r>
            <a:endParaRPr sz="1000">
              <a:solidFill>
                <a:schemeClr val="dk1"/>
              </a:solidFill>
            </a:endParaRPr>
          </a:p>
          <a:p>
            <a:pPr indent="0" lvl="0" marL="0" rtl="0" algn="l">
              <a:lnSpc>
                <a:spcPct val="115000"/>
              </a:lnSpc>
              <a:spcBef>
                <a:spcPts val="0"/>
              </a:spcBef>
              <a:spcAft>
                <a:spcPts val="0"/>
              </a:spcAft>
              <a:buSzPts val="1100"/>
              <a:buNone/>
            </a:pPr>
            <a:r>
              <a:rPr lang="en" sz="1000">
                <a:solidFill>
                  <a:schemeClr val="dk1"/>
                </a:solidFill>
              </a:rPr>
              <a:t>Lastly, t</a:t>
            </a:r>
            <a:r>
              <a:rPr lang="en" sz="1000">
                <a:solidFill>
                  <a:schemeClr val="dk1"/>
                </a:solidFill>
              </a:rPr>
              <a:t>o implement data disclosure on need to know basis only, </a:t>
            </a:r>
            <a:r>
              <a:rPr lang="en" sz="1000">
                <a:solidFill>
                  <a:schemeClr val="dk1"/>
                </a:solidFill>
              </a:rPr>
              <a:t>we have defined entity clusters namely - user / specialization / course.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5"/>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55"/>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55"/>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5"/>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55"/>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 name="Google Shape;15;p55"/>
          <p:cNvSpPr txBox="1"/>
          <p:nvPr>
            <p:ph type="ctrTitle"/>
          </p:nvPr>
        </p:nvSpPr>
        <p:spPr>
          <a:xfrm>
            <a:off x="813575" y="1166900"/>
            <a:ext cx="4438500" cy="222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91919"/>
              </a:buClr>
              <a:buSzPts val="5200"/>
              <a:buNone/>
              <a:defRPr sz="8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6" name="Google Shape;16;p55"/>
          <p:cNvSpPr txBox="1"/>
          <p:nvPr>
            <p:ph idx="1" type="subTitle"/>
          </p:nvPr>
        </p:nvSpPr>
        <p:spPr>
          <a:xfrm>
            <a:off x="813575" y="3500800"/>
            <a:ext cx="4438500" cy="47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7" name="Google Shape;17;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04" name="Shape 104"/>
        <p:cNvGrpSpPr/>
        <p:nvPr/>
      </p:nvGrpSpPr>
      <p:grpSpPr>
        <a:xfrm>
          <a:off x="0" y="0"/>
          <a:ext cx="0" cy="0"/>
          <a:chOff x="0" y="0"/>
          <a:chExt cx="0" cy="0"/>
        </a:xfrm>
      </p:grpSpPr>
      <p:sp>
        <p:nvSpPr>
          <p:cNvPr id="105" name="Google Shape;105;p64"/>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64"/>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64"/>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64"/>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64"/>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0" name="Google Shape;110;p6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11" name="Google Shape;111;p64"/>
          <p:cNvSpPr txBox="1"/>
          <p:nvPr>
            <p:ph idx="1" type="subTitle"/>
          </p:nvPr>
        </p:nvSpPr>
        <p:spPr>
          <a:xfrm>
            <a:off x="2196250" y="2084674"/>
            <a:ext cx="1978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2" name="Google Shape;112;p64"/>
          <p:cNvSpPr txBox="1"/>
          <p:nvPr>
            <p:ph idx="2" type="subTitle"/>
          </p:nvPr>
        </p:nvSpPr>
        <p:spPr>
          <a:xfrm>
            <a:off x="4969552" y="2084674"/>
            <a:ext cx="19782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3" name="Google Shape;113;p64"/>
          <p:cNvSpPr txBox="1"/>
          <p:nvPr>
            <p:ph idx="3" type="subTitle"/>
          </p:nvPr>
        </p:nvSpPr>
        <p:spPr>
          <a:xfrm>
            <a:off x="2196250" y="3441874"/>
            <a:ext cx="1978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4" name="Google Shape;114;p64"/>
          <p:cNvSpPr txBox="1"/>
          <p:nvPr>
            <p:ph idx="4" type="subTitle"/>
          </p:nvPr>
        </p:nvSpPr>
        <p:spPr>
          <a:xfrm>
            <a:off x="4969552" y="3441874"/>
            <a:ext cx="19782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5" name="Google Shape;115;p64"/>
          <p:cNvSpPr txBox="1"/>
          <p:nvPr>
            <p:ph idx="5" type="subTitle"/>
          </p:nvPr>
        </p:nvSpPr>
        <p:spPr>
          <a:xfrm>
            <a:off x="2196250" y="1778725"/>
            <a:ext cx="1978200" cy="405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16" name="Google Shape;116;p64"/>
          <p:cNvSpPr txBox="1"/>
          <p:nvPr>
            <p:ph idx="6" type="subTitle"/>
          </p:nvPr>
        </p:nvSpPr>
        <p:spPr>
          <a:xfrm>
            <a:off x="4969552" y="1778725"/>
            <a:ext cx="1978200" cy="405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17" name="Google Shape;117;p64"/>
          <p:cNvSpPr txBox="1"/>
          <p:nvPr>
            <p:ph idx="7" type="subTitle"/>
          </p:nvPr>
        </p:nvSpPr>
        <p:spPr>
          <a:xfrm>
            <a:off x="2196250" y="3135975"/>
            <a:ext cx="1978200" cy="405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18" name="Google Shape;118;p64"/>
          <p:cNvSpPr txBox="1"/>
          <p:nvPr>
            <p:ph idx="8" type="subTitle"/>
          </p:nvPr>
        </p:nvSpPr>
        <p:spPr>
          <a:xfrm>
            <a:off x="4969552" y="3135975"/>
            <a:ext cx="1978200" cy="405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19" name="Google Shape;119;p6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20" name="Shape 120"/>
        <p:cNvGrpSpPr/>
        <p:nvPr/>
      </p:nvGrpSpPr>
      <p:grpSpPr>
        <a:xfrm>
          <a:off x="0" y="0"/>
          <a:ext cx="0" cy="0"/>
          <a:chOff x="0" y="0"/>
          <a:chExt cx="0" cy="0"/>
        </a:xfrm>
      </p:grpSpPr>
      <p:sp>
        <p:nvSpPr>
          <p:cNvPr id="121" name="Google Shape;121;p65"/>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65"/>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65"/>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65"/>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65"/>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6" name="Google Shape;126;p65"/>
          <p:cNvSpPr txBox="1"/>
          <p:nvPr>
            <p:ph idx="1" type="subTitle"/>
          </p:nvPr>
        </p:nvSpPr>
        <p:spPr>
          <a:xfrm>
            <a:off x="1873600" y="1673077"/>
            <a:ext cx="3757200" cy="53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27" name="Google Shape;127;p6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8" name="Google Shape;128;p65"/>
          <p:cNvSpPr txBox="1"/>
          <p:nvPr>
            <p:ph idx="2" type="subTitle"/>
          </p:nvPr>
        </p:nvSpPr>
        <p:spPr>
          <a:xfrm>
            <a:off x="1873600" y="1362525"/>
            <a:ext cx="3757200" cy="3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Archivo Medium"/>
              <a:buNone/>
              <a:defRPr sz="2200">
                <a:latin typeface="Archivo Medium"/>
                <a:ea typeface="Archivo Medium"/>
                <a:cs typeface="Archivo Medium"/>
                <a:sym typeface="Archivo Medium"/>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29" name="Google Shape;129;p65"/>
          <p:cNvSpPr txBox="1"/>
          <p:nvPr>
            <p:ph idx="3" type="subTitle"/>
          </p:nvPr>
        </p:nvSpPr>
        <p:spPr>
          <a:xfrm>
            <a:off x="1873600" y="2650301"/>
            <a:ext cx="3757200" cy="53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30" name="Google Shape;130;p65"/>
          <p:cNvSpPr txBox="1"/>
          <p:nvPr>
            <p:ph idx="4" type="subTitle"/>
          </p:nvPr>
        </p:nvSpPr>
        <p:spPr>
          <a:xfrm>
            <a:off x="1873600" y="2339749"/>
            <a:ext cx="3757200" cy="3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Archivo Medium"/>
              <a:buNone/>
              <a:defRPr sz="2200">
                <a:latin typeface="Archivo Medium"/>
                <a:ea typeface="Archivo Medium"/>
                <a:cs typeface="Archivo Medium"/>
                <a:sym typeface="Archivo Medium"/>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31" name="Google Shape;131;p65"/>
          <p:cNvSpPr txBox="1"/>
          <p:nvPr>
            <p:ph idx="5" type="subTitle"/>
          </p:nvPr>
        </p:nvSpPr>
        <p:spPr>
          <a:xfrm>
            <a:off x="1873600" y="3627525"/>
            <a:ext cx="3757200" cy="53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32" name="Google Shape;132;p65"/>
          <p:cNvSpPr txBox="1"/>
          <p:nvPr>
            <p:ph idx="6" type="subTitle"/>
          </p:nvPr>
        </p:nvSpPr>
        <p:spPr>
          <a:xfrm>
            <a:off x="1873600" y="3316974"/>
            <a:ext cx="3757200" cy="39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Archivo Medium"/>
              <a:buNone/>
              <a:defRPr sz="2200">
                <a:latin typeface="Archivo Medium"/>
                <a:ea typeface="Archivo Medium"/>
                <a:cs typeface="Archivo Medium"/>
                <a:sym typeface="Archivo Medium"/>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33" name="Google Shape;133;p6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CUSTOM_12">
    <p:spTree>
      <p:nvGrpSpPr>
        <p:cNvPr id="134" name="Shape 134"/>
        <p:cNvGrpSpPr/>
        <p:nvPr/>
      </p:nvGrpSpPr>
      <p:grpSpPr>
        <a:xfrm>
          <a:off x="0" y="0"/>
          <a:ext cx="0" cy="0"/>
          <a:chOff x="0" y="0"/>
          <a:chExt cx="0" cy="0"/>
        </a:xfrm>
      </p:grpSpPr>
      <p:sp>
        <p:nvSpPr>
          <p:cNvPr id="135" name="Google Shape;135;p66"/>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66"/>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66"/>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66"/>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66"/>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40" name="Google Shape;140;p6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41" name="Google Shape;141;p66"/>
          <p:cNvSpPr txBox="1"/>
          <p:nvPr>
            <p:ph idx="2" type="title"/>
          </p:nvPr>
        </p:nvSpPr>
        <p:spPr>
          <a:xfrm>
            <a:off x="2231475" y="2798825"/>
            <a:ext cx="13812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42" name="Google Shape;142;p66"/>
          <p:cNvSpPr txBox="1"/>
          <p:nvPr>
            <p:ph idx="1" type="subTitle"/>
          </p:nvPr>
        </p:nvSpPr>
        <p:spPr>
          <a:xfrm>
            <a:off x="1757038" y="3524000"/>
            <a:ext cx="2330100" cy="429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2200">
                <a:latin typeface="Archivo Medium"/>
                <a:ea typeface="Archivo Medium"/>
                <a:cs typeface="Archivo Medium"/>
                <a:sym typeface="Archivo Medium"/>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
        <p:nvSpPr>
          <p:cNvPr id="143" name="Google Shape;143;p66"/>
          <p:cNvSpPr txBox="1"/>
          <p:nvPr>
            <p:ph idx="3" type="title"/>
          </p:nvPr>
        </p:nvSpPr>
        <p:spPr>
          <a:xfrm>
            <a:off x="5547075" y="2798825"/>
            <a:ext cx="13497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44" name="Google Shape;144;p66"/>
          <p:cNvSpPr txBox="1"/>
          <p:nvPr>
            <p:ph idx="4" type="subTitle"/>
          </p:nvPr>
        </p:nvSpPr>
        <p:spPr>
          <a:xfrm>
            <a:off x="5056788" y="3524000"/>
            <a:ext cx="2330100" cy="429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2200">
                <a:latin typeface="Archivo Medium"/>
                <a:ea typeface="Archivo Medium"/>
                <a:cs typeface="Archivo Medium"/>
                <a:sym typeface="Archivo Medium"/>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
        <p:nvSpPr>
          <p:cNvPr id="145" name="Google Shape;145;p66"/>
          <p:cNvSpPr txBox="1"/>
          <p:nvPr>
            <p:ph idx="5" type="subTitle"/>
          </p:nvPr>
        </p:nvSpPr>
        <p:spPr>
          <a:xfrm>
            <a:off x="1757075" y="3871437"/>
            <a:ext cx="2330100" cy="53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
        <p:nvSpPr>
          <p:cNvPr id="146" name="Google Shape;146;p66"/>
          <p:cNvSpPr txBox="1"/>
          <p:nvPr>
            <p:ph idx="6" type="subTitle"/>
          </p:nvPr>
        </p:nvSpPr>
        <p:spPr>
          <a:xfrm>
            <a:off x="5056825" y="3871437"/>
            <a:ext cx="2330100" cy="53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
        <p:nvSpPr>
          <p:cNvPr id="147" name="Google Shape;147;p6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_1_1">
    <p:spTree>
      <p:nvGrpSpPr>
        <p:cNvPr id="148" name="Shape 148"/>
        <p:cNvGrpSpPr/>
        <p:nvPr/>
      </p:nvGrpSpPr>
      <p:grpSpPr>
        <a:xfrm>
          <a:off x="0" y="0"/>
          <a:ext cx="0" cy="0"/>
          <a:chOff x="0" y="0"/>
          <a:chExt cx="0" cy="0"/>
        </a:xfrm>
      </p:grpSpPr>
      <p:sp>
        <p:nvSpPr>
          <p:cNvPr id="149" name="Google Shape;149;p67"/>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67"/>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67"/>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67"/>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67"/>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4" name="Google Shape;154;p6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55" name="Google Shape;155;p67"/>
          <p:cNvSpPr txBox="1"/>
          <p:nvPr>
            <p:ph idx="1" type="subTitle"/>
          </p:nvPr>
        </p:nvSpPr>
        <p:spPr>
          <a:xfrm>
            <a:off x="974525" y="1477000"/>
            <a:ext cx="3009000" cy="270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4"/>
              </a:buClr>
              <a:buSzPts val="1400"/>
              <a:buFont typeface="Montserrat"/>
              <a:buChar char="●"/>
              <a:defRPr sz="1400"/>
            </a:lvl1pPr>
            <a:lvl2pPr lvl="1" algn="ctr">
              <a:lnSpc>
                <a:spcPct val="100000"/>
              </a:lnSpc>
              <a:spcBef>
                <a:spcPts val="0"/>
              </a:spcBef>
              <a:spcAft>
                <a:spcPts val="0"/>
              </a:spcAft>
              <a:buClr>
                <a:srgbClr val="595959"/>
              </a:buClr>
              <a:buSzPts val="1400"/>
              <a:buFont typeface="Montserrat"/>
              <a:buChar char="○"/>
              <a:defRPr/>
            </a:lvl2pPr>
            <a:lvl3pPr lvl="2" algn="ctr">
              <a:lnSpc>
                <a:spcPct val="100000"/>
              </a:lnSpc>
              <a:spcBef>
                <a:spcPts val="1600"/>
              </a:spcBef>
              <a:spcAft>
                <a:spcPts val="0"/>
              </a:spcAft>
              <a:buClr>
                <a:srgbClr val="595959"/>
              </a:buClr>
              <a:buSzPts val="1400"/>
              <a:buFont typeface="Montserrat"/>
              <a:buChar char="■"/>
              <a:defRPr/>
            </a:lvl3pPr>
            <a:lvl4pPr lvl="3" algn="ctr">
              <a:lnSpc>
                <a:spcPct val="100000"/>
              </a:lnSpc>
              <a:spcBef>
                <a:spcPts val="1600"/>
              </a:spcBef>
              <a:spcAft>
                <a:spcPts val="0"/>
              </a:spcAft>
              <a:buClr>
                <a:srgbClr val="595959"/>
              </a:buClr>
              <a:buSzPts val="1400"/>
              <a:buFont typeface="Montserrat"/>
              <a:buChar char="●"/>
              <a:defRPr/>
            </a:lvl4pPr>
            <a:lvl5pPr lvl="4" algn="ctr">
              <a:lnSpc>
                <a:spcPct val="100000"/>
              </a:lnSpc>
              <a:spcBef>
                <a:spcPts val="1600"/>
              </a:spcBef>
              <a:spcAft>
                <a:spcPts val="0"/>
              </a:spcAft>
              <a:buClr>
                <a:srgbClr val="595959"/>
              </a:buClr>
              <a:buSzPts val="1400"/>
              <a:buFont typeface="Montserrat"/>
              <a:buChar char="○"/>
              <a:defRPr/>
            </a:lvl5pPr>
            <a:lvl6pPr lvl="5" algn="ctr">
              <a:lnSpc>
                <a:spcPct val="100000"/>
              </a:lnSpc>
              <a:spcBef>
                <a:spcPts val="1600"/>
              </a:spcBef>
              <a:spcAft>
                <a:spcPts val="0"/>
              </a:spcAft>
              <a:buClr>
                <a:srgbClr val="595959"/>
              </a:buClr>
              <a:buSzPts val="1400"/>
              <a:buFont typeface="Montserrat"/>
              <a:buChar char="■"/>
              <a:defRPr/>
            </a:lvl6pPr>
            <a:lvl7pPr lvl="6" algn="ctr">
              <a:lnSpc>
                <a:spcPct val="100000"/>
              </a:lnSpc>
              <a:spcBef>
                <a:spcPts val="1600"/>
              </a:spcBef>
              <a:spcAft>
                <a:spcPts val="0"/>
              </a:spcAft>
              <a:buClr>
                <a:srgbClr val="595959"/>
              </a:buClr>
              <a:buSzPts val="1400"/>
              <a:buFont typeface="Montserrat"/>
              <a:buChar char="●"/>
              <a:defRPr/>
            </a:lvl7pPr>
            <a:lvl8pPr lvl="7" algn="ctr">
              <a:lnSpc>
                <a:spcPct val="100000"/>
              </a:lnSpc>
              <a:spcBef>
                <a:spcPts val="1600"/>
              </a:spcBef>
              <a:spcAft>
                <a:spcPts val="0"/>
              </a:spcAft>
              <a:buClr>
                <a:srgbClr val="595959"/>
              </a:buClr>
              <a:buSzPts val="1400"/>
              <a:buFont typeface="Montserrat"/>
              <a:buChar char="○"/>
              <a:defRPr/>
            </a:lvl8pPr>
            <a:lvl9pPr lvl="8" algn="ctr">
              <a:lnSpc>
                <a:spcPct val="100000"/>
              </a:lnSpc>
              <a:spcBef>
                <a:spcPts val="1600"/>
              </a:spcBef>
              <a:spcAft>
                <a:spcPts val="1600"/>
              </a:spcAft>
              <a:buClr>
                <a:srgbClr val="595959"/>
              </a:buClr>
              <a:buSzPts val="1400"/>
              <a:buFont typeface="Montserrat"/>
              <a:buChar char="■"/>
              <a:defRPr/>
            </a:lvl9pPr>
          </a:lstStyle>
          <a:p/>
        </p:txBody>
      </p:sp>
      <p:sp>
        <p:nvSpPr>
          <p:cNvPr id="156" name="Google Shape;156;p6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57" name="Shape 157"/>
        <p:cNvGrpSpPr/>
        <p:nvPr/>
      </p:nvGrpSpPr>
      <p:grpSpPr>
        <a:xfrm>
          <a:off x="0" y="0"/>
          <a:ext cx="0" cy="0"/>
          <a:chOff x="0" y="0"/>
          <a:chExt cx="0" cy="0"/>
        </a:xfrm>
      </p:grpSpPr>
      <p:sp>
        <p:nvSpPr>
          <p:cNvPr id="158" name="Google Shape;158;p68"/>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68"/>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68"/>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68"/>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68"/>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 name="Google Shape;163;p6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64" name="Google Shape;164;p68"/>
          <p:cNvSpPr txBox="1"/>
          <p:nvPr>
            <p:ph idx="1" type="subTitle"/>
          </p:nvPr>
        </p:nvSpPr>
        <p:spPr>
          <a:xfrm>
            <a:off x="1101175" y="2275638"/>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5" name="Google Shape;165;p68"/>
          <p:cNvSpPr txBox="1"/>
          <p:nvPr>
            <p:ph idx="2" type="subTitle"/>
          </p:nvPr>
        </p:nvSpPr>
        <p:spPr>
          <a:xfrm>
            <a:off x="3578948" y="2275638"/>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6" name="Google Shape;166;p68"/>
          <p:cNvSpPr txBox="1"/>
          <p:nvPr>
            <p:ph idx="3" type="subTitle"/>
          </p:nvPr>
        </p:nvSpPr>
        <p:spPr>
          <a:xfrm>
            <a:off x="1101175" y="4001312"/>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7" name="Google Shape;167;p68"/>
          <p:cNvSpPr txBox="1"/>
          <p:nvPr>
            <p:ph idx="4" type="subTitle"/>
          </p:nvPr>
        </p:nvSpPr>
        <p:spPr>
          <a:xfrm>
            <a:off x="3578948" y="4001312"/>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8" name="Google Shape;168;p68"/>
          <p:cNvSpPr txBox="1"/>
          <p:nvPr>
            <p:ph idx="5" type="subTitle"/>
          </p:nvPr>
        </p:nvSpPr>
        <p:spPr>
          <a:xfrm>
            <a:off x="6056727" y="2275638"/>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9" name="Google Shape;169;p68"/>
          <p:cNvSpPr txBox="1"/>
          <p:nvPr>
            <p:ph idx="6" type="subTitle"/>
          </p:nvPr>
        </p:nvSpPr>
        <p:spPr>
          <a:xfrm>
            <a:off x="6056727" y="4001312"/>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70" name="Google Shape;170;p68"/>
          <p:cNvSpPr txBox="1"/>
          <p:nvPr>
            <p:ph idx="7" type="subTitle"/>
          </p:nvPr>
        </p:nvSpPr>
        <p:spPr>
          <a:xfrm>
            <a:off x="1101175" y="2066910"/>
            <a:ext cx="1986000" cy="35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71" name="Google Shape;171;p68"/>
          <p:cNvSpPr txBox="1"/>
          <p:nvPr>
            <p:ph idx="8" type="subTitle"/>
          </p:nvPr>
        </p:nvSpPr>
        <p:spPr>
          <a:xfrm>
            <a:off x="3578947" y="2066910"/>
            <a:ext cx="1986000" cy="35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72" name="Google Shape;172;p68"/>
          <p:cNvSpPr txBox="1"/>
          <p:nvPr>
            <p:ph idx="9" type="subTitle"/>
          </p:nvPr>
        </p:nvSpPr>
        <p:spPr>
          <a:xfrm>
            <a:off x="1101175" y="3792609"/>
            <a:ext cx="1986000" cy="35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73" name="Google Shape;173;p68"/>
          <p:cNvSpPr txBox="1"/>
          <p:nvPr>
            <p:ph idx="13" type="subTitle"/>
          </p:nvPr>
        </p:nvSpPr>
        <p:spPr>
          <a:xfrm>
            <a:off x="3578947" y="3792609"/>
            <a:ext cx="1986000" cy="35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74" name="Google Shape;174;p68"/>
          <p:cNvSpPr txBox="1"/>
          <p:nvPr>
            <p:ph idx="14" type="subTitle"/>
          </p:nvPr>
        </p:nvSpPr>
        <p:spPr>
          <a:xfrm>
            <a:off x="6056725" y="2066910"/>
            <a:ext cx="1986000" cy="35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75" name="Google Shape;175;p68"/>
          <p:cNvSpPr txBox="1"/>
          <p:nvPr>
            <p:ph idx="15" type="subTitle"/>
          </p:nvPr>
        </p:nvSpPr>
        <p:spPr>
          <a:xfrm>
            <a:off x="6056725" y="3792609"/>
            <a:ext cx="1986000" cy="35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76" name="Google Shape;176;p6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7" name="Shape 177"/>
        <p:cNvGrpSpPr/>
        <p:nvPr/>
      </p:nvGrpSpPr>
      <p:grpSpPr>
        <a:xfrm>
          <a:off x="0" y="0"/>
          <a:ext cx="0" cy="0"/>
          <a:chOff x="0" y="0"/>
          <a:chExt cx="0" cy="0"/>
        </a:xfrm>
      </p:grpSpPr>
      <p:sp>
        <p:nvSpPr>
          <p:cNvPr id="178" name="Google Shape;178;p69"/>
          <p:cNvSpPr/>
          <p:nvPr/>
        </p:nvSpPr>
        <p:spPr>
          <a:xfrm>
            <a:off x="299100" y="2730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69"/>
          <p:cNvSpPr/>
          <p:nvPr/>
        </p:nvSpPr>
        <p:spPr>
          <a:xfrm>
            <a:off x="603023" y="4852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69"/>
          <p:cNvSpPr/>
          <p:nvPr/>
        </p:nvSpPr>
        <p:spPr>
          <a:xfrm>
            <a:off x="891538" y="4852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69"/>
          <p:cNvSpPr/>
          <p:nvPr/>
        </p:nvSpPr>
        <p:spPr>
          <a:xfrm>
            <a:off x="1180052" y="4852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69"/>
          <p:cNvSpPr/>
          <p:nvPr/>
        </p:nvSpPr>
        <p:spPr>
          <a:xfrm>
            <a:off x="8522688" y="4161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83" name="Google Shape;183;p69"/>
          <p:cNvSpPr txBox="1"/>
          <p:nvPr>
            <p:ph type="title"/>
          </p:nvPr>
        </p:nvSpPr>
        <p:spPr>
          <a:xfrm>
            <a:off x="713236" y="1521950"/>
            <a:ext cx="4372500" cy="217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7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84" name="Google Shape;184;p6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4">
    <p:spTree>
      <p:nvGrpSpPr>
        <p:cNvPr id="185" name="Shape 185"/>
        <p:cNvGrpSpPr/>
        <p:nvPr/>
      </p:nvGrpSpPr>
      <p:grpSpPr>
        <a:xfrm>
          <a:off x="0" y="0"/>
          <a:ext cx="0" cy="0"/>
          <a:chOff x="0" y="0"/>
          <a:chExt cx="0" cy="0"/>
        </a:xfrm>
      </p:grpSpPr>
      <p:sp>
        <p:nvSpPr>
          <p:cNvPr id="186" name="Google Shape;186;p70"/>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70"/>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70"/>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70"/>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70"/>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1" name="Google Shape;191;p70"/>
          <p:cNvSpPr txBox="1"/>
          <p:nvPr>
            <p:ph type="title"/>
          </p:nvPr>
        </p:nvSpPr>
        <p:spPr>
          <a:xfrm>
            <a:off x="713225" y="1573050"/>
            <a:ext cx="4232700" cy="99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7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92" name="Google Shape;192;p70"/>
          <p:cNvSpPr txBox="1"/>
          <p:nvPr>
            <p:ph idx="1" type="subTitle"/>
          </p:nvPr>
        </p:nvSpPr>
        <p:spPr>
          <a:xfrm>
            <a:off x="713225" y="2571750"/>
            <a:ext cx="4232700" cy="99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999999"/>
              </a:buClr>
              <a:buSzPts val="800"/>
              <a:buFont typeface="Open Sans"/>
              <a:buChar char="●"/>
              <a:defRPr sz="1600"/>
            </a:lvl1pPr>
            <a:lvl2pPr lvl="1" algn="ctr">
              <a:lnSpc>
                <a:spcPct val="100000"/>
              </a:lnSpc>
              <a:spcBef>
                <a:spcPts val="0"/>
              </a:spcBef>
              <a:spcAft>
                <a:spcPts val="0"/>
              </a:spcAft>
              <a:buClr>
                <a:srgbClr val="999999"/>
              </a:buClr>
              <a:buSzPts val="800"/>
              <a:buFont typeface="Open Sans"/>
              <a:buChar char="○"/>
              <a:defRPr/>
            </a:lvl2pPr>
            <a:lvl3pPr lvl="2" algn="ctr">
              <a:lnSpc>
                <a:spcPct val="100000"/>
              </a:lnSpc>
              <a:spcBef>
                <a:spcPts val="1600"/>
              </a:spcBef>
              <a:spcAft>
                <a:spcPts val="0"/>
              </a:spcAft>
              <a:buClr>
                <a:srgbClr val="999999"/>
              </a:buClr>
              <a:buSzPts val="800"/>
              <a:buFont typeface="Open Sans"/>
              <a:buChar char="■"/>
              <a:defRPr/>
            </a:lvl3pPr>
            <a:lvl4pPr lvl="3" algn="ctr">
              <a:lnSpc>
                <a:spcPct val="100000"/>
              </a:lnSpc>
              <a:spcBef>
                <a:spcPts val="1600"/>
              </a:spcBef>
              <a:spcAft>
                <a:spcPts val="0"/>
              </a:spcAft>
              <a:buClr>
                <a:srgbClr val="999999"/>
              </a:buClr>
              <a:buSzPts val="800"/>
              <a:buFont typeface="Open Sans"/>
              <a:buChar char="●"/>
              <a:defRPr/>
            </a:lvl4pPr>
            <a:lvl5pPr lvl="4" algn="ctr">
              <a:lnSpc>
                <a:spcPct val="100000"/>
              </a:lnSpc>
              <a:spcBef>
                <a:spcPts val="1600"/>
              </a:spcBef>
              <a:spcAft>
                <a:spcPts val="0"/>
              </a:spcAft>
              <a:buClr>
                <a:srgbClr val="999999"/>
              </a:buClr>
              <a:buSzPts val="1200"/>
              <a:buFont typeface="Open Sans"/>
              <a:buChar char="○"/>
              <a:defRPr/>
            </a:lvl5pPr>
            <a:lvl6pPr lvl="5" algn="ctr">
              <a:lnSpc>
                <a:spcPct val="100000"/>
              </a:lnSpc>
              <a:spcBef>
                <a:spcPts val="1600"/>
              </a:spcBef>
              <a:spcAft>
                <a:spcPts val="0"/>
              </a:spcAft>
              <a:buClr>
                <a:srgbClr val="999999"/>
              </a:buClr>
              <a:buSzPts val="1200"/>
              <a:buFont typeface="Open Sans"/>
              <a:buChar char="■"/>
              <a:defRPr/>
            </a:lvl6pPr>
            <a:lvl7pPr lvl="6" algn="ctr">
              <a:lnSpc>
                <a:spcPct val="100000"/>
              </a:lnSpc>
              <a:spcBef>
                <a:spcPts val="1600"/>
              </a:spcBef>
              <a:spcAft>
                <a:spcPts val="0"/>
              </a:spcAft>
              <a:buClr>
                <a:srgbClr val="999999"/>
              </a:buClr>
              <a:buSzPts val="700"/>
              <a:buFont typeface="Open Sans"/>
              <a:buChar char="●"/>
              <a:defRPr/>
            </a:lvl7pPr>
            <a:lvl8pPr lvl="7" algn="ctr">
              <a:lnSpc>
                <a:spcPct val="100000"/>
              </a:lnSpc>
              <a:spcBef>
                <a:spcPts val="1600"/>
              </a:spcBef>
              <a:spcAft>
                <a:spcPts val="0"/>
              </a:spcAft>
              <a:buClr>
                <a:srgbClr val="999999"/>
              </a:buClr>
              <a:buSzPts val="700"/>
              <a:buFont typeface="Open Sans"/>
              <a:buChar char="○"/>
              <a:defRPr/>
            </a:lvl8pPr>
            <a:lvl9pPr lvl="8" algn="ctr">
              <a:lnSpc>
                <a:spcPct val="100000"/>
              </a:lnSpc>
              <a:spcBef>
                <a:spcPts val="1600"/>
              </a:spcBef>
              <a:spcAft>
                <a:spcPts val="1600"/>
              </a:spcAft>
              <a:buClr>
                <a:srgbClr val="999999"/>
              </a:buClr>
              <a:buSzPts val="600"/>
              <a:buFont typeface="Open Sans"/>
              <a:buChar char="■"/>
              <a:defRPr/>
            </a:lvl9pPr>
          </a:lstStyle>
          <a:p/>
        </p:txBody>
      </p:sp>
      <p:sp>
        <p:nvSpPr>
          <p:cNvPr id="193" name="Google Shape;193;p70"/>
          <p:cNvSpPr/>
          <p:nvPr>
            <p:ph idx="2" type="pic"/>
          </p:nvPr>
        </p:nvSpPr>
        <p:spPr>
          <a:xfrm flipH="1">
            <a:off x="5088475" y="959250"/>
            <a:ext cx="3225000" cy="3225000"/>
          </a:xfrm>
          <a:prstGeom prst="ellipse">
            <a:avLst/>
          </a:prstGeom>
          <a:noFill/>
          <a:ln cap="flat" cmpd="sng" w="28575">
            <a:solidFill>
              <a:schemeClr val="accent5"/>
            </a:solidFill>
            <a:prstDash val="solid"/>
            <a:round/>
            <a:headEnd len="sm" w="sm" type="none"/>
            <a:tailEnd len="sm" w="sm" type="none"/>
          </a:ln>
        </p:spPr>
      </p:sp>
      <p:sp>
        <p:nvSpPr>
          <p:cNvPr id="194" name="Google Shape;194;p7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_1_1">
    <p:spTree>
      <p:nvGrpSpPr>
        <p:cNvPr id="195" name="Shape 195"/>
        <p:cNvGrpSpPr/>
        <p:nvPr/>
      </p:nvGrpSpPr>
      <p:grpSpPr>
        <a:xfrm>
          <a:off x="0" y="0"/>
          <a:ext cx="0" cy="0"/>
          <a:chOff x="0" y="0"/>
          <a:chExt cx="0" cy="0"/>
        </a:xfrm>
      </p:grpSpPr>
      <p:sp>
        <p:nvSpPr>
          <p:cNvPr id="196" name="Google Shape;196;p71"/>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71"/>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71"/>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71"/>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71"/>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01" name="Google Shape;201;p7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202" name="Google Shape;202;p7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4_1">
    <p:spTree>
      <p:nvGrpSpPr>
        <p:cNvPr id="203" name="Shape 203"/>
        <p:cNvGrpSpPr/>
        <p:nvPr/>
      </p:nvGrpSpPr>
      <p:grpSpPr>
        <a:xfrm>
          <a:off x="0" y="0"/>
          <a:ext cx="0" cy="0"/>
          <a:chOff x="0" y="0"/>
          <a:chExt cx="0" cy="0"/>
        </a:xfrm>
      </p:grpSpPr>
      <p:sp>
        <p:nvSpPr>
          <p:cNvPr id="204" name="Google Shape;204;p72"/>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72"/>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72"/>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72"/>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72"/>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09" name="Google Shape;209;p72"/>
          <p:cNvSpPr txBox="1"/>
          <p:nvPr>
            <p:ph idx="1" type="subTitle"/>
          </p:nvPr>
        </p:nvSpPr>
        <p:spPr>
          <a:xfrm>
            <a:off x="2167000" y="4102275"/>
            <a:ext cx="4809900" cy="50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999999"/>
              </a:buClr>
              <a:buSzPts val="800"/>
              <a:buFont typeface="Open Sans"/>
              <a:buChar char="●"/>
              <a:defRPr/>
            </a:lvl1pPr>
            <a:lvl2pPr lvl="1" algn="ctr">
              <a:lnSpc>
                <a:spcPct val="100000"/>
              </a:lnSpc>
              <a:spcBef>
                <a:spcPts val="0"/>
              </a:spcBef>
              <a:spcAft>
                <a:spcPts val="0"/>
              </a:spcAft>
              <a:buClr>
                <a:srgbClr val="999999"/>
              </a:buClr>
              <a:buSzPts val="800"/>
              <a:buFont typeface="Open Sans"/>
              <a:buChar char="○"/>
              <a:defRPr/>
            </a:lvl2pPr>
            <a:lvl3pPr lvl="2" algn="ctr">
              <a:lnSpc>
                <a:spcPct val="100000"/>
              </a:lnSpc>
              <a:spcBef>
                <a:spcPts val="1600"/>
              </a:spcBef>
              <a:spcAft>
                <a:spcPts val="0"/>
              </a:spcAft>
              <a:buClr>
                <a:srgbClr val="999999"/>
              </a:buClr>
              <a:buSzPts val="800"/>
              <a:buFont typeface="Open Sans"/>
              <a:buChar char="■"/>
              <a:defRPr/>
            </a:lvl3pPr>
            <a:lvl4pPr lvl="3" algn="ctr">
              <a:lnSpc>
                <a:spcPct val="100000"/>
              </a:lnSpc>
              <a:spcBef>
                <a:spcPts val="1600"/>
              </a:spcBef>
              <a:spcAft>
                <a:spcPts val="0"/>
              </a:spcAft>
              <a:buClr>
                <a:srgbClr val="999999"/>
              </a:buClr>
              <a:buSzPts val="800"/>
              <a:buFont typeface="Open Sans"/>
              <a:buChar char="●"/>
              <a:defRPr/>
            </a:lvl4pPr>
            <a:lvl5pPr lvl="4" algn="ctr">
              <a:lnSpc>
                <a:spcPct val="100000"/>
              </a:lnSpc>
              <a:spcBef>
                <a:spcPts val="1600"/>
              </a:spcBef>
              <a:spcAft>
                <a:spcPts val="0"/>
              </a:spcAft>
              <a:buClr>
                <a:srgbClr val="999999"/>
              </a:buClr>
              <a:buSzPts val="1200"/>
              <a:buFont typeface="Open Sans"/>
              <a:buChar char="○"/>
              <a:defRPr/>
            </a:lvl5pPr>
            <a:lvl6pPr lvl="5" algn="ctr">
              <a:lnSpc>
                <a:spcPct val="100000"/>
              </a:lnSpc>
              <a:spcBef>
                <a:spcPts val="1600"/>
              </a:spcBef>
              <a:spcAft>
                <a:spcPts val="0"/>
              </a:spcAft>
              <a:buClr>
                <a:srgbClr val="999999"/>
              </a:buClr>
              <a:buSzPts val="1200"/>
              <a:buFont typeface="Open Sans"/>
              <a:buChar char="■"/>
              <a:defRPr/>
            </a:lvl6pPr>
            <a:lvl7pPr lvl="6" algn="ctr">
              <a:lnSpc>
                <a:spcPct val="100000"/>
              </a:lnSpc>
              <a:spcBef>
                <a:spcPts val="1600"/>
              </a:spcBef>
              <a:spcAft>
                <a:spcPts val="0"/>
              </a:spcAft>
              <a:buClr>
                <a:srgbClr val="999999"/>
              </a:buClr>
              <a:buSzPts val="700"/>
              <a:buFont typeface="Open Sans"/>
              <a:buChar char="●"/>
              <a:defRPr/>
            </a:lvl7pPr>
            <a:lvl8pPr lvl="7" algn="ctr">
              <a:lnSpc>
                <a:spcPct val="100000"/>
              </a:lnSpc>
              <a:spcBef>
                <a:spcPts val="1600"/>
              </a:spcBef>
              <a:spcAft>
                <a:spcPts val="0"/>
              </a:spcAft>
              <a:buClr>
                <a:srgbClr val="999999"/>
              </a:buClr>
              <a:buSzPts val="700"/>
              <a:buFont typeface="Open Sans"/>
              <a:buChar char="○"/>
              <a:defRPr/>
            </a:lvl8pPr>
            <a:lvl9pPr lvl="8" algn="ctr">
              <a:lnSpc>
                <a:spcPct val="100000"/>
              </a:lnSpc>
              <a:spcBef>
                <a:spcPts val="1600"/>
              </a:spcBef>
              <a:spcAft>
                <a:spcPts val="1600"/>
              </a:spcAft>
              <a:buClr>
                <a:srgbClr val="999999"/>
              </a:buClr>
              <a:buSzPts val="600"/>
              <a:buFont typeface="Open Sans"/>
              <a:buChar char="■"/>
              <a:defRPr/>
            </a:lvl9pPr>
          </a:lstStyle>
          <a:p/>
        </p:txBody>
      </p:sp>
      <p:sp>
        <p:nvSpPr>
          <p:cNvPr id="210" name="Google Shape;210;p7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211" name="Google Shape;211;p7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1">
  <p:cSld name="CUSTOM_12_1">
    <p:spTree>
      <p:nvGrpSpPr>
        <p:cNvPr id="212" name="Shape 212"/>
        <p:cNvGrpSpPr/>
        <p:nvPr/>
      </p:nvGrpSpPr>
      <p:grpSpPr>
        <a:xfrm>
          <a:off x="0" y="0"/>
          <a:ext cx="0" cy="0"/>
          <a:chOff x="0" y="0"/>
          <a:chExt cx="0" cy="0"/>
        </a:xfrm>
      </p:grpSpPr>
      <p:sp>
        <p:nvSpPr>
          <p:cNvPr id="213" name="Google Shape;213;p73"/>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73"/>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73"/>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73"/>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73"/>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18" name="Google Shape;218;p73"/>
          <p:cNvSpPr txBox="1"/>
          <p:nvPr>
            <p:ph type="title"/>
          </p:nvPr>
        </p:nvSpPr>
        <p:spPr>
          <a:xfrm>
            <a:off x="4633545" y="746250"/>
            <a:ext cx="3514500" cy="59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500"/>
              <a:buNone/>
              <a:defRPr sz="33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219" name="Google Shape;219;p73"/>
          <p:cNvSpPr txBox="1"/>
          <p:nvPr>
            <p:ph idx="1" type="subTitle"/>
          </p:nvPr>
        </p:nvSpPr>
        <p:spPr>
          <a:xfrm>
            <a:off x="4633450" y="1345825"/>
            <a:ext cx="3514500" cy="42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Font typeface="Ubuntu"/>
              <a:buNone/>
              <a:defRPr sz="1400"/>
            </a:lvl1pPr>
            <a:lvl2pPr lvl="1" algn="l">
              <a:lnSpc>
                <a:spcPct val="115000"/>
              </a:lnSpc>
              <a:spcBef>
                <a:spcPts val="1600"/>
              </a:spcBef>
              <a:spcAft>
                <a:spcPts val="0"/>
              </a:spcAft>
              <a:buSzPts val="1400"/>
              <a:buFont typeface="Ubuntu"/>
              <a:buNone/>
              <a:defRPr>
                <a:latin typeface="Ubuntu"/>
                <a:ea typeface="Ubuntu"/>
                <a:cs typeface="Ubuntu"/>
                <a:sym typeface="Ubuntu"/>
              </a:defRPr>
            </a:lvl2pPr>
            <a:lvl3pPr lvl="2" algn="l">
              <a:lnSpc>
                <a:spcPct val="115000"/>
              </a:lnSpc>
              <a:spcBef>
                <a:spcPts val="1600"/>
              </a:spcBef>
              <a:spcAft>
                <a:spcPts val="0"/>
              </a:spcAft>
              <a:buSzPts val="1400"/>
              <a:buFont typeface="Ubuntu"/>
              <a:buNone/>
              <a:defRPr>
                <a:latin typeface="Ubuntu"/>
                <a:ea typeface="Ubuntu"/>
                <a:cs typeface="Ubuntu"/>
                <a:sym typeface="Ubuntu"/>
              </a:defRPr>
            </a:lvl3pPr>
            <a:lvl4pPr lvl="3" algn="l">
              <a:lnSpc>
                <a:spcPct val="115000"/>
              </a:lnSpc>
              <a:spcBef>
                <a:spcPts val="1600"/>
              </a:spcBef>
              <a:spcAft>
                <a:spcPts val="0"/>
              </a:spcAft>
              <a:buSzPts val="1400"/>
              <a:buFont typeface="Ubuntu"/>
              <a:buNone/>
              <a:defRPr>
                <a:latin typeface="Ubuntu"/>
                <a:ea typeface="Ubuntu"/>
                <a:cs typeface="Ubuntu"/>
                <a:sym typeface="Ubuntu"/>
              </a:defRPr>
            </a:lvl4pPr>
            <a:lvl5pPr lvl="4" algn="l">
              <a:lnSpc>
                <a:spcPct val="115000"/>
              </a:lnSpc>
              <a:spcBef>
                <a:spcPts val="1600"/>
              </a:spcBef>
              <a:spcAft>
                <a:spcPts val="0"/>
              </a:spcAft>
              <a:buSzPts val="1400"/>
              <a:buFont typeface="Ubuntu"/>
              <a:buNone/>
              <a:defRPr>
                <a:latin typeface="Ubuntu"/>
                <a:ea typeface="Ubuntu"/>
                <a:cs typeface="Ubuntu"/>
                <a:sym typeface="Ubuntu"/>
              </a:defRPr>
            </a:lvl5pPr>
            <a:lvl6pPr lvl="5" algn="l">
              <a:lnSpc>
                <a:spcPct val="115000"/>
              </a:lnSpc>
              <a:spcBef>
                <a:spcPts val="1600"/>
              </a:spcBef>
              <a:spcAft>
                <a:spcPts val="0"/>
              </a:spcAft>
              <a:buSzPts val="1400"/>
              <a:buFont typeface="Ubuntu"/>
              <a:buNone/>
              <a:defRPr>
                <a:latin typeface="Ubuntu"/>
                <a:ea typeface="Ubuntu"/>
                <a:cs typeface="Ubuntu"/>
                <a:sym typeface="Ubuntu"/>
              </a:defRPr>
            </a:lvl6pPr>
            <a:lvl7pPr lvl="6" algn="l">
              <a:lnSpc>
                <a:spcPct val="115000"/>
              </a:lnSpc>
              <a:spcBef>
                <a:spcPts val="1600"/>
              </a:spcBef>
              <a:spcAft>
                <a:spcPts val="0"/>
              </a:spcAft>
              <a:buSzPts val="1400"/>
              <a:buFont typeface="Ubuntu"/>
              <a:buNone/>
              <a:defRPr>
                <a:latin typeface="Ubuntu"/>
                <a:ea typeface="Ubuntu"/>
                <a:cs typeface="Ubuntu"/>
                <a:sym typeface="Ubuntu"/>
              </a:defRPr>
            </a:lvl7pPr>
            <a:lvl8pPr lvl="7" algn="l">
              <a:lnSpc>
                <a:spcPct val="115000"/>
              </a:lnSpc>
              <a:spcBef>
                <a:spcPts val="1600"/>
              </a:spcBef>
              <a:spcAft>
                <a:spcPts val="0"/>
              </a:spcAft>
              <a:buSzPts val="1400"/>
              <a:buFont typeface="Ubuntu"/>
              <a:buNone/>
              <a:defRPr>
                <a:latin typeface="Ubuntu"/>
                <a:ea typeface="Ubuntu"/>
                <a:cs typeface="Ubuntu"/>
                <a:sym typeface="Ubuntu"/>
              </a:defRPr>
            </a:lvl8pPr>
            <a:lvl9pPr lvl="8" algn="l">
              <a:lnSpc>
                <a:spcPct val="115000"/>
              </a:lnSpc>
              <a:spcBef>
                <a:spcPts val="1600"/>
              </a:spcBef>
              <a:spcAft>
                <a:spcPts val="1600"/>
              </a:spcAft>
              <a:buSzPts val="1400"/>
              <a:buFont typeface="Ubuntu"/>
              <a:buNone/>
              <a:defRPr>
                <a:latin typeface="Ubuntu"/>
                <a:ea typeface="Ubuntu"/>
                <a:cs typeface="Ubuntu"/>
                <a:sym typeface="Ubuntu"/>
              </a:defRPr>
            </a:lvl9pPr>
          </a:lstStyle>
          <a:p/>
        </p:txBody>
      </p:sp>
      <p:sp>
        <p:nvSpPr>
          <p:cNvPr id="220" name="Google Shape;220;p73"/>
          <p:cNvSpPr txBox="1"/>
          <p:nvPr>
            <p:ph idx="2" type="title"/>
          </p:nvPr>
        </p:nvSpPr>
        <p:spPr>
          <a:xfrm>
            <a:off x="4633545" y="2060475"/>
            <a:ext cx="3514500" cy="59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500"/>
              <a:buNone/>
              <a:defRPr sz="33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221" name="Google Shape;221;p73"/>
          <p:cNvSpPr txBox="1"/>
          <p:nvPr>
            <p:ph idx="3" type="subTitle"/>
          </p:nvPr>
        </p:nvSpPr>
        <p:spPr>
          <a:xfrm>
            <a:off x="4633553" y="2660175"/>
            <a:ext cx="3514500" cy="42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Font typeface="Ubuntu"/>
              <a:buNone/>
              <a:defRPr sz="1400"/>
            </a:lvl1pPr>
            <a:lvl2pPr lvl="1" algn="l">
              <a:lnSpc>
                <a:spcPct val="115000"/>
              </a:lnSpc>
              <a:spcBef>
                <a:spcPts val="1600"/>
              </a:spcBef>
              <a:spcAft>
                <a:spcPts val="0"/>
              </a:spcAft>
              <a:buSzPts val="1400"/>
              <a:buFont typeface="Ubuntu"/>
              <a:buNone/>
              <a:defRPr>
                <a:latin typeface="Ubuntu"/>
                <a:ea typeface="Ubuntu"/>
                <a:cs typeface="Ubuntu"/>
                <a:sym typeface="Ubuntu"/>
              </a:defRPr>
            </a:lvl2pPr>
            <a:lvl3pPr lvl="2" algn="l">
              <a:lnSpc>
                <a:spcPct val="115000"/>
              </a:lnSpc>
              <a:spcBef>
                <a:spcPts val="1600"/>
              </a:spcBef>
              <a:spcAft>
                <a:spcPts val="0"/>
              </a:spcAft>
              <a:buSzPts val="1400"/>
              <a:buFont typeface="Ubuntu"/>
              <a:buNone/>
              <a:defRPr>
                <a:latin typeface="Ubuntu"/>
                <a:ea typeface="Ubuntu"/>
                <a:cs typeface="Ubuntu"/>
                <a:sym typeface="Ubuntu"/>
              </a:defRPr>
            </a:lvl3pPr>
            <a:lvl4pPr lvl="3" algn="l">
              <a:lnSpc>
                <a:spcPct val="115000"/>
              </a:lnSpc>
              <a:spcBef>
                <a:spcPts val="1600"/>
              </a:spcBef>
              <a:spcAft>
                <a:spcPts val="0"/>
              </a:spcAft>
              <a:buSzPts val="1400"/>
              <a:buFont typeface="Ubuntu"/>
              <a:buNone/>
              <a:defRPr>
                <a:latin typeface="Ubuntu"/>
                <a:ea typeface="Ubuntu"/>
                <a:cs typeface="Ubuntu"/>
                <a:sym typeface="Ubuntu"/>
              </a:defRPr>
            </a:lvl4pPr>
            <a:lvl5pPr lvl="4" algn="l">
              <a:lnSpc>
                <a:spcPct val="115000"/>
              </a:lnSpc>
              <a:spcBef>
                <a:spcPts val="1600"/>
              </a:spcBef>
              <a:spcAft>
                <a:spcPts val="0"/>
              </a:spcAft>
              <a:buSzPts val="1400"/>
              <a:buFont typeface="Ubuntu"/>
              <a:buNone/>
              <a:defRPr>
                <a:latin typeface="Ubuntu"/>
                <a:ea typeface="Ubuntu"/>
                <a:cs typeface="Ubuntu"/>
                <a:sym typeface="Ubuntu"/>
              </a:defRPr>
            </a:lvl5pPr>
            <a:lvl6pPr lvl="5" algn="l">
              <a:lnSpc>
                <a:spcPct val="115000"/>
              </a:lnSpc>
              <a:spcBef>
                <a:spcPts val="1600"/>
              </a:spcBef>
              <a:spcAft>
                <a:spcPts val="0"/>
              </a:spcAft>
              <a:buSzPts val="1400"/>
              <a:buFont typeface="Ubuntu"/>
              <a:buNone/>
              <a:defRPr>
                <a:latin typeface="Ubuntu"/>
                <a:ea typeface="Ubuntu"/>
                <a:cs typeface="Ubuntu"/>
                <a:sym typeface="Ubuntu"/>
              </a:defRPr>
            </a:lvl6pPr>
            <a:lvl7pPr lvl="6" algn="l">
              <a:lnSpc>
                <a:spcPct val="115000"/>
              </a:lnSpc>
              <a:spcBef>
                <a:spcPts val="1600"/>
              </a:spcBef>
              <a:spcAft>
                <a:spcPts val="0"/>
              </a:spcAft>
              <a:buSzPts val="1400"/>
              <a:buFont typeface="Ubuntu"/>
              <a:buNone/>
              <a:defRPr>
                <a:latin typeface="Ubuntu"/>
                <a:ea typeface="Ubuntu"/>
                <a:cs typeface="Ubuntu"/>
                <a:sym typeface="Ubuntu"/>
              </a:defRPr>
            </a:lvl7pPr>
            <a:lvl8pPr lvl="7" algn="l">
              <a:lnSpc>
                <a:spcPct val="115000"/>
              </a:lnSpc>
              <a:spcBef>
                <a:spcPts val="1600"/>
              </a:spcBef>
              <a:spcAft>
                <a:spcPts val="0"/>
              </a:spcAft>
              <a:buSzPts val="1400"/>
              <a:buFont typeface="Ubuntu"/>
              <a:buNone/>
              <a:defRPr>
                <a:latin typeface="Ubuntu"/>
                <a:ea typeface="Ubuntu"/>
                <a:cs typeface="Ubuntu"/>
                <a:sym typeface="Ubuntu"/>
              </a:defRPr>
            </a:lvl8pPr>
            <a:lvl9pPr lvl="8" algn="l">
              <a:lnSpc>
                <a:spcPct val="115000"/>
              </a:lnSpc>
              <a:spcBef>
                <a:spcPts val="1600"/>
              </a:spcBef>
              <a:spcAft>
                <a:spcPts val="1600"/>
              </a:spcAft>
              <a:buSzPts val="1400"/>
              <a:buFont typeface="Ubuntu"/>
              <a:buNone/>
              <a:defRPr>
                <a:latin typeface="Ubuntu"/>
                <a:ea typeface="Ubuntu"/>
                <a:cs typeface="Ubuntu"/>
                <a:sym typeface="Ubuntu"/>
              </a:defRPr>
            </a:lvl9pPr>
          </a:lstStyle>
          <a:p/>
        </p:txBody>
      </p:sp>
      <p:sp>
        <p:nvSpPr>
          <p:cNvPr id="222" name="Google Shape;222;p73"/>
          <p:cNvSpPr txBox="1"/>
          <p:nvPr>
            <p:ph idx="4" type="title"/>
          </p:nvPr>
        </p:nvSpPr>
        <p:spPr>
          <a:xfrm>
            <a:off x="4633545" y="3374825"/>
            <a:ext cx="3514500" cy="59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500"/>
              <a:buNone/>
              <a:defRPr sz="33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223" name="Google Shape;223;p73"/>
          <p:cNvSpPr txBox="1"/>
          <p:nvPr>
            <p:ph idx="5" type="subTitle"/>
          </p:nvPr>
        </p:nvSpPr>
        <p:spPr>
          <a:xfrm>
            <a:off x="4633553" y="3974525"/>
            <a:ext cx="3514500" cy="42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Font typeface="Ubuntu"/>
              <a:buNone/>
              <a:defRPr sz="1400"/>
            </a:lvl1pPr>
            <a:lvl2pPr lvl="1" algn="l">
              <a:lnSpc>
                <a:spcPct val="115000"/>
              </a:lnSpc>
              <a:spcBef>
                <a:spcPts val="1600"/>
              </a:spcBef>
              <a:spcAft>
                <a:spcPts val="0"/>
              </a:spcAft>
              <a:buSzPts val="1400"/>
              <a:buFont typeface="Ubuntu"/>
              <a:buNone/>
              <a:defRPr>
                <a:latin typeface="Ubuntu"/>
                <a:ea typeface="Ubuntu"/>
                <a:cs typeface="Ubuntu"/>
                <a:sym typeface="Ubuntu"/>
              </a:defRPr>
            </a:lvl2pPr>
            <a:lvl3pPr lvl="2" algn="l">
              <a:lnSpc>
                <a:spcPct val="115000"/>
              </a:lnSpc>
              <a:spcBef>
                <a:spcPts val="1600"/>
              </a:spcBef>
              <a:spcAft>
                <a:spcPts val="0"/>
              </a:spcAft>
              <a:buSzPts val="1400"/>
              <a:buFont typeface="Ubuntu"/>
              <a:buNone/>
              <a:defRPr>
                <a:latin typeface="Ubuntu"/>
                <a:ea typeface="Ubuntu"/>
                <a:cs typeface="Ubuntu"/>
                <a:sym typeface="Ubuntu"/>
              </a:defRPr>
            </a:lvl3pPr>
            <a:lvl4pPr lvl="3" algn="l">
              <a:lnSpc>
                <a:spcPct val="115000"/>
              </a:lnSpc>
              <a:spcBef>
                <a:spcPts val="1600"/>
              </a:spcBef>
              <a:spcAft>
                <a:spcPts val="0"/>
              </a:spcAft>
              <a:buSzPts val="1400"/>
              <a:buFont typeface="Ubuntu"/>
              <a:buNone/>
              <a:defRPr>
                <a:latin typeface="Ubuntu"/>
                <a:ea typeface="Ubuntu"/>
                <a:cs typeface="Ubuntu"/>
                <a:sym typeface="Ubuntu"/>
              </a:defRPr>
            </a:lvl4pPr>
            <a:lvl5pPr lvl="4" algn="l">
              <a:lnSpc>
                <a:spcPct val="115000"/>
              </a:lnSpc>
              <a:spcBef>
                <a:spcPts val="1600"/>
              </a:spcBef>
              <a:spcAft>
                <a:spcPts val="0"/>
              </a:spcAft>
              <a:buSzPts val="1400"/>
              <a:buFont typeface="Ubuntu"/>
              <a:buNone/>
              <a:defRPr>
                <a:latin typeface="Ubuntu"/>
                <a:ea typeface="Ubuntu"/>
                <a:cs typeface="Ubuntu"/>
                <a:sym typeface="Ubuntu"/>
              </a:defRPr>
            </a:lvl5pPr>
            <a:lvl6pPr lvl="5" algn="l">
              <a:lnSpc>
                <a:spcPct val="115000"/>
              </a:lnSpc>
              <a:spcBef>
                <a:spcPts val="1600"/>
              </a:spcBef>
              <a:spcAft>
                <a:spcPts val="0"/>
              </a:spcAft>
              <a:buSzPts val="1400"/>
              <a:buFont typeface="Ubuntu"/>
              <a:buNone/>
              <a:defRPr>
                <a:latin typeface="Ubuntu"/>
                <a:ea typeface="Ubuntu"/>
                <a:cs typeface="Ubuntu"/>
                <a:sym typeface="Ubuntu"/>
              </a:defRPr>
            </a:lvl6pPr>
            <a:lvl7pPr lvl="6" algn="l">
              <a:lnSpc>
                <a:spcPct val="115000"/>
              </a:lnSpc>
              <a:spcBef>
                <a:spcPts val="1600"/>
              </a:spcBef>
              <a:spcAft>
                <a:spcPts val="0"/>
              </a:spcAft>
              <a:buSzPts val="1400"/>
              <a:buFont typeface="Ubuntu"/>
              <a:buNone/>
              <a:defRPr>
                <a:latin typeface="Ubuntu"/>
                <a:ea typeface="Ubuntu"/>
                <a:cs typeface="Ubuntu"/>
                <a:sym typeface="Ubuntu"/>
              </a:defRPr>
            </a:lvl7pPr>
            <a:lvl8pPr lvl="7" algn="l">
              <a:lnSpc>
                <a:spcPct val="115000"/>
              </a:lnSpc>
              <a:spcBef>
                <a:spcPts val="1600"/>
              </a:spcBef>
              <a:spcAft>
                <a:spcPts val="0"/>
              </a:spcAft>
              <a:buSzPts val="1400"/>
              <a:buFont typeface="Ubuntu"/>
              <a:buNone/>
              <a:defRPr>
                <a:latin typeface="Ubuntu"/>
                <a:ea typeface="Ubuntu"/>
                <a:cs typeface="Ubuntu"/>
                <a:sym typeface="Ubuntu"/>
              </a:defRPr>
            </a:lvl8pPr>
            <a:lvl9pPr lvl="8" algn="l">
              <a:lnSpc>
                <a:spcPct val="115000"/>
              </a:lnSpc>
              <a:spcBef>
                <a:spcPts val="1600"/>
              </a:spcBef>
              <a:spcAft>
                <a:spcPts val="1600"/>
              </a:spcAft>
              <a:buSzPts val="1400"/>
              <a:buFont typeface="Ubuntu"/>
              <a:buNone/>
              <a:defRPr>
                <a:latin typeface="Ubuntu"/>
                <a:ea typeface="Ubuntu"/>
                <a:cs typeface="Ubuntu"/>
                <a:sym typeface="Ubuntu"/>
              </a:defRPr>
            </a:lvl9pPr>
          </a:lstStyle>
          <a:p/>
        </p:txBody>
      </p:sp>
      <p:sp>
        <p:nvSpPr>
          <p:cNvPr id="224" name="Google Shape;224;p7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6"/>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56"/>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6"/>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6"/>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56"/>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4" name="Google Shape;24;p5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25" name="Google Shape;25;p56"/>
          <p:cNvSpPr txBox="1"/>
          <p:nvPr>
            <p:ph idx="1" type="body"/>
          </p:nvPr>
        </p:nvSpPr>
        <p:spPr>
          <a:xfrm>
            <a:off x="720000" y="1095100"/>
            <a:ext cx="7704000" cy="461700"/>
          </a:xfrm>
          <a:prstGeom prst="rect">
            <a:avLst/>
          </a:prstGeom>
          <a:noFill/>
          <a:ln>
            <a:noFill/>
          </a:ln>
        </p:spPr>
        <p:txBody>
          <a:bodyPr anchorCtr="0" anchor="t" bIns="91425" lIns="91425" spcFirstLastPara="1" rIns="91425" wrap="square" tIns="91425">
            <a:noAutofit/>
          </a:bodyPr>
          <a:lstStyle>
            <a:lvl1pPr indent="-304800" lvl="0" marL="457200" algn="ctr">
              <a:lnSpc>
                <a:spcPct val="100000"/>
              </a:lnSpc>
              <a:spcBef>
                <a:spcPts val="0"/>
              </a:spcBef>
              <a:spcAft>
                <a:spcPts val="0"/>
              </a:spcAft>
              <a:buClr>
                <a:srgbClr val="434343"/>
              </a:buClr>
              <a:buSzPts val="1200"/>
              <a:buAutoNum type="arabicPeriod"/>
              <a:defRPr/>
            </a:lvl1pPr>
            <a:lvl2pPr indent="-304800" lvl="1" marL="9144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algn="l">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algn="l">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algn="l">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algn="l">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algn="l">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
        <p:nvSpPr>
          <p:cNvPr id="26" name="Google Shape;26;p5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5" name="Shape 225"/>
        <p:cNvGrpSpPr/>
        <p:nvPr/>
      </p:nvGrpSpPr>
      <p:grpSpPr>
        <a:xfrm>
          <a:off x="0" y="0"/>
          <a:ext cx="0" cy="0"/>
          <a:chOff x="0" y="0"/>
          <a:chExt cx="0" cy="0"/>
        </a:xfrm>
      </p:grpSpPr>
      <p:sp>
        <p:nvSpPr>
          <p:cNvPr id="226" name="Google Shape;226;p74"/>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74"/>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74"/>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74"/>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74"/>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31" name="Google Shape;231;p7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232" name="Google Shape;232;p7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33" name="Shape 233"/>
        <p:cNvGrpSpPr/>
        <p:nvPr/>
      </p:nvGrpSpPr>
      <p:grpSpPr>
        <a:xfrm>
          <a:off x="0" y="0"/>
          <a:ext cx="0" cy="0"/>
          <a:chOff x="0" y="0"/>
          <a:chExt cx="0" cy="0"/>
        </a:xfrm>
      </p:grpSpPr>
      <p:sp>
        <p:nvSpPr>
          <p:cNvPr id="234" name="Google Shape;234;p75"/>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75"/>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75"/>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75"/>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75"/>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39" name="Google Shape;239;p7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240" name="Google Shape;240;p7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1" name="Shape 241"/>
        <p:cNvGrpSpPr/>
        <p:nvPr/>
      </p:nvGrpSpPr>
      <p:grpSpPr>
        <a:xfrm>
          <a:off x="0" y="0"/>
          <a:ext cx="0" cy="0"/>
          <a:chOff x="0" y="0"/>
          <a:chExt cx="0" cy="0"/>
        </a:xfrm>
      </p:grpSpPr>
      <p:sp>
        <p:nvSpPr>
          <p:cNvPr id="242" name="Google Shape;242;p76"/>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76"/>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76"/>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76"/>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76"/>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47" name="Google Shape;247;p76"/>
          <p:cNvSpPr txBox="1"/>
          <p:nvPr>
            <p:ph hasCustomPrompt="1" type="title"/>
          </p:nvPr>
        </p:nvSpPr>
        <p:spPr>
          <a:xfrm>
            <a:off x="713225" y="1736175"/>
            <a:ext cx="4535400" cy="146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9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48" name="Google Shape;248;p76"/>
          <p:cNvSpPr txBox="1"/>
          <p:nvPr>
            <p:ph idx="1" type="subTitle"/>
          </p:nvPr>
        </p:nvSpPr>
        <p:spPr>
          <a:xfrm>
            <a:off x="713225" y="3292700"/>
            <a:ext cx="4535400" cy="42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
        <p:nvSpPr>
          <p:cNvPr id="249" name="Google Shape;249;p7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250" name="Shape 250"/>
        <p:cNvGrpSpPr/>
        <p:nvPr/>
      </p:nvGrpSpPr>
      <p:grpSpPr>
        <a:xfrm>
          <a:off x="0" y="0"/>
          <a:ext cx="0" cy="0"/>
          <a:chOff x="0" y="0"/>
          <a:chExt cx="0" cy="0"/>
        </a:xfrm>
      </p:grpSpPr>
      <p:sp>
        <p:nvSpPr>
          <p:cNvPr id="251" name="Google Shape;251;p77"/>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77"/>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77"/>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77"/>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77"/>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56" name="Google Shape;256;p7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257" name="Google Shape;257;p7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58" name="Shape 258"/>
        <p:cNvGrpSpPr/>
        <p:nvPr/>
      </p:nvGrpSpPr>
      <p:grpSpPr>
        <a:xfrm>
          <a:off x="0" y="0"/>
          <a:ext cx="0" cy="0"/>
          <a:chOff x="0" y="0"/>
          <a:chExt cx="0" cy="0"/>
        </a:xfrm>
      </p:grpSpPr>
      <p:sp>
        <p:nvSpPr>
          <p:cNvPr id="259" name="Google Shape;259;p78"/>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78"/>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78"/>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78"/>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78"/>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64" name="Google Shape;264;p7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265" name="Google Shape;265;p78"/>
          <p:cNvSpPr txBox="1"/>
          <p:nvPr>
            <p:ph idx="1" type="subTitle"/>
          </p:nvPr>
        </p:nvSpPr>
        <p:spPr>
          <a:xfrm>
            <a:off x="2006075" y="1881600"/>
            <a:ext cx="5249100" cy="60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66" name="Google Shape;266;p78"/>
          <p:cNvSpPr txBox="1"/>
          <p:nvPr>
            <p:ph idx="2" type="subTitle"/>
          </p:nvPr>
        </p:nvSpPr>
        <p:spPr>
          <a:xfrm>
            <a:off x="2006075" y="3513619"/>
            <a:ext cx="5249100" cy="60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67" name="Google Shape;267;p78"/>
          <p:cNvSpPr txBox="1"/>
          <p:nvPr>
            <p:ph idx="3" type="subTitle"/>
          </p:nvPr>
        </p:nvSpPr>
        <p:spPr>
          <a:xfrm>
            <a:off x="2006075" y="1547100"/>
            <a:ext cx="5249100" cy="40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8" name="Google Shape;268;p78"/>
          <p:cNvSpPr txBox="1"/>
          <p:nvPr>
            <p:ph idx="4" type="subTitle"/>
          </p:nvPr>
        </p:nvSpPr>
        <p:spPr>
          <a:xfrm>
            <a:off x="2006075" y="3182219"/>
            <a:ext cx="5249100" cy="40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9" name="Google Shape;269;p7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70" name="Shape 270"/>
        <p:cNvGrpSpPr/>
        <p:nvPr/>
      </p:nvGrpSpPr>
      <p:grpSpPr>
        <a:xfrm>
          <a:off x="0" y="0"/>
          <a:ext cx="0" cy="0"/>
          <a:chOff x="0" y="0"/>
          <a:chExt cx="0" cy="0"/>
        </a:xfrm>
      </p:grpSpPr>
      <p:sp>
        <p:nvSpPr>
          <p:cNvPr id="271" name="Google Shape;271;p79"/>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79"/>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79"/>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79"/>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79"/>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6" name="Google Shape;276;p7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277" name="Google Shape;277;p79"/>
          <p:cNvSpPr txBox="1"/>
          <p:nvPr>
            <p:ph idx="1" type="subTitle"/>
          </p:nvPr>
        </p:nvSpPr>
        <p:spPr>
          <a:xfrm>
            <a:off x="5019688" y="3875450"/>
            <a:ext cx="2617800" cy="61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78" name="Google Shape;278;p79"/>
          <p:cNvSpPr txBox="1"/>
          <p:nvPr>
            <p:ph idx="2" type="subTitle"/>
          </p:nvPr>
        </p:nvSpPr>
        <p:spPr>
          <a:xfrm>
            <a:off x="1506513" y="3875450"/>
            <a:ext cx="2651100" cy="61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79" name="Google Shape;279;p79"/>
          <p:cNvSpPr txBox="1"/>
          <p:nvPr>
            <p:ph idx="3" type="subTitle"/>
          </p:nvPr>
        </p:nvSpPr>
        <p:spPr>
          <a:xfrm>
            <a:off x="5019688" y="3556850"/>
            <a:ext cx="2617800" cy="41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0" name="Google Shape;280;p79"/>
          <p:cNvSpPr txBox="1"/>
          <p:nvPr>
            <p:ph idx="4" type="subTitle"/>
          </p:nvPr>
        </p:nvSpPr>
        <p:spPr>
          <a:xfrm>
            <a:off x="1506522" y="3556850"/>
            <a:ext cx="2651100" cy="41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1" name="Google Shape;281;p7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82" name="Shape 282"/>
        <p:cNvGrpSpPr/>
        <p:nvPr/>
      </p:nvGrpSpPr>
      <p:grpSpPr>
        <a:xfrm>
          <a:off x="0" y="0"/>
          <a:ext cx="0" cy="0"/>
          <a:chOff x="0" y="0"/>
          <a:chExt cx="0" cy="0"/>
        </a:xfrm>
      </p:grpSpPr>
      <p:sp>
        <p:nvSpPr>
          <p:cNvPr id="283" name="Google Shape;283;p80"/>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80"/>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80"/>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80"/>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80"/>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8" name="Google Shape;288;p80"/>
          <p:cNvSpPr txBox="1"/>
          <p:nvPr>
            <p:ph type="title"/>
          </p:nvPr>
        </p:nvSpPr>
        <p:spPr>
          <a:xfrm>
            <a:off x="2347975" y="656600"/>
            <a:ext cx="4448100" cy="120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85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289" name="Google Shape;289;p80"/>
          <p:cNvSpPr txBox="1"/>
          <p:nvPr>
            <p:ph idx="1" type="subTitle"/>
          </p:nvPr>
        </p:nvSpPr>
        <p:spPr>
          <a:xfrm>
            <a:off x="2347925" y="1890624"/>
            <a:ext cx="4448100" cy="97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90" name="Google Shape;290;p80"/>
          <p:cNvSpPr txBox="1"/>
          <p:nvPr/>
        </p:nvSpPr>
        <p:spPr>
          <a:xfrm>
            <a:off x="2408400" y="3858125"/>
            <a:ext cx="43272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Zen Kaku Gothic New"/>
                <a:ea typeface="Zen Kaku Gothic New"/>
                <a:cs typeface="Zen Kaku Gothic New"/>
                <a:sym typeface="Zen Kaku Gothic New"/>
              </a:rPr>
              <a:t>CREDITS: This presentation template was created by </a:t>
            </a:r>
            <a:r>
              <a:rPr b="1" i="0" lang="en" sz="1000" u="none" cap="none" strike="noStrike">
                <a:solidFill>
                  <a:schemeClr val="lt1"/>
                </a:solidFill>
                <a:uFill>
                  <a:noFill/>
                </a:uFill>
                <a:latin typeface="Zen Kaku Gothic New"/>
                <a:ea typeface="Zen Kaku Gothic New"/>
                <a:cs typeface="Zen Kaku Gothic New"/>
                <a:sym typeface="Zen Kaku Gothic New"/>
                <a:hlinkClick r:id="rId2">
                  <a:extLst>
                    <a:ext uri="{A12FA001-AC4F-418D-AE19-62706E023703}">
                      <ahyp:hlinkClr val="tx"/>
                    </a:ext>
                  </a:extLst>
                </a:hlinkClick>
              </a:rPr>
              <a:t>Slidesgo</a:t>
            </a:r>
            <a:r>
              <a:rPr b="0" i="0" lang="en" sz="1000" u="none" cap="none" strike="noStrike">
                <a:solidFill>
                  <a:schemeClr val="lt1"/>
                </a:solidFill>
                <a:latin typeface="Zen Kaku Gothic New"/>
                <a:ea typeface="Zen Kaku Gothic New"/>
                <a:cs typeface="Zen Kaku Gothic New"/>
                <a:sym typeface="Zen Kaku Gothic New"/>
              </a:rPr>
              <a:t>, and includes icons by </a:t>
            </a:r>
            <a:r>
              <a:rPr b="1" i="0" lang="en" sz="1000" u="none" cap="none" strike="noStrike">
                <a:solidFill>
                  <a:schemeClr val="lt1"/>
                </a:solidFill>
                <a:uFill>
                  <a:noFill/>
                </a:uFill>
                <a:latin typeface="Zen Kaku Gothic New"/>
                <a:ea typeface="Zen Kaku Gothic New"/>
                <a:cs typeface="Zen Kaku Gothic New"/>
                <a:sym typeface="Zen Kaku Gothic New"/>
                <a:hlinkClick r:id="rId3">
                  <a:extLst>
                    <a:ext uri="{A12FA001-AC4F-418D-AE19-62706E023703}">
                      <ahyp:hlinkClr val="tx"/>
                    </a:ext>
                  </a:extLst>
                </a:hlinkClick>
              </a:rPr>
              <a:t>Flaticon</a:t>
            </a:r>
            <a:r>
              <a:rPr b="0" i="0" lang="en" sz="1000" u="none" cap="none" strike="noStrike">
                <a:solidFill>
                  <a:schemeClr val="lt1"/>
                </a:solidFill>
                <a:latin typeface="Zen Kaku Gothic New"/>
                <a:ea typeface="Zen Kaku Gothic New"/>
                <a:cs typeface="Zen Kaku Gothic New"/>
                <a:sym typeface="Zen Kaku Gothic New"/>
              </a:rPr>
              <a:t>, and infographics &amp; images by </a:t>
            </a:r>
            <a:r>
              <a:rPr b="1" i="0" lang="en" sz="1000" u="none" cap="none" strike="noStrike">
                <a:solidFill>
                  <a:schemeClr val="lt1"/>
                </a:solidFill>
                <a:uFill>
                  <a:noFill/>
                </a:uFill>
                <a:latin typeface="Zen Kaku Gothic New"/>
                <a:ea typeface="Zen Kaku Gothic New"/>
                <a:cs typeface="Zen Kaku Gothic New"/>
                <a:sym typeface="Zen Kaku Gothic New"/>
                <a:hlinkClick r:id="rId4">
                  <a:extLst>
                    <a:ext uri="{A12FA001-AC4F-418D-AE19-62706E023703}">
                      <ahyp:hlinkClr val="tx"/>
                    </a:ext>
                  </a:extLst>
                </a:hlinkClick>
              </a:rPr>
              <a:t>Freepik</a:t>
            </a:r>
            <a:r>
              <a:rPr b="1" i="0" lang="en" sz="1000" u="none" cap="none" strike="noStrike">
                <a:solidFill>
                  <a:schemeClr val="lt1"/>
                </a:solidFill>
                <a:latin typeface="Zen Kaku Gothic New"/>
                <a:ea typeface="Zen Kaku Gothic New"/>
                <a:cs typeface="Zen Kaku Gothic New"/>
                <a:sym typeface="Zen Kaku Gothic New"/>
              </a:rPr>
              <a:t> </a:t>
            </a:r>
            <a:endParaRPr b="1" i="0" sz="1000" u="none" cap="none" strike="noStrike">
              <a:solidFill>
                <a:schemeClr val="lt1"/>
              </a:solidFill>
              <a:latin typeface="Zen Kaku Gothic New"/>
              <a:ea typeface="Zen Kaku Gothic New"/>
              <a:cs typeface="Zen Kaku Gothic New"/>
              <a:sym typeface="Zen Kaku Gothic New"/>
            </a:endParaRPr>
          </a:p>
        </p:txBody>
      </p:sp>
      <p:sp>
        <p:nvSpPr>
          <p:cNvPr id="291" name="Google Shape;291;p8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2" name="Shape 292"/>
        <p:cNvGrpSpPr/>
        <p:nvPr/>
      </p:nvGrpSpPr>
      <p:grpSpPr>
        <a:xfrm>
          <a:off x="0" y="0"/>
          <a:ext cx="0" cy="0"/>
          <a:chOff x="0" y="0"/>
          <a:chExt cx="0" cy="0"/>
        </a:xfrm>
      </p:grpSpPr>
      <p:sp>
        <p:nvSpPr>
          <p:cNvPr id="293" name="Google Shape;293;p81"/>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81"/>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81"/>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81"/>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81"/>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98" name="Google Shape;298;p81"/>
          <p:cNvSpPr txBox="1"/>
          <p:nvPr>
            <p:ph idx="1" type="subTitle"/>
          </p:nvPr>
        </p:nvSpPr>
        <p:spPr>
          <a:xfrm>
            <a:off x="720000" y="1106525"/>
            <a:ext cx="7704000" cy="121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400"/>
              <a:buChar char="●"/>
              <a:defRPr sz="1400"/>
            </a:lvl1pPr>
            <a:lvl2pPr lvl="1" algn="ctr">
              <a:lnSpc>
                <a:spcPct val="100000"/>
              </a:lnSpc>
              <a:spcBef>
                <a:spcPts val="0"/>
              </a:spcBef>
              <a:spcAft>
                <a:spcPts val="0"/>
              </a:spcAft>
              <a:buClr>
                <a:srgbClr val="000000"/>
              </a:buClr>
              <a:buSzPts val="1600"/>
              <a:buChar char="○"/>
              <a:defRPr/>
            </a:lvl2pPr>
            <a:lvl3pPr lvl="2" algn="ctr">
              <a:lnSpc>
                <a:spcPct val="100000"/>
              </a:lnSpc>
              <a:spcBef>
                <a:spcPts val="1600"/>
              </a:spcBef>
              <a:spcAft>
                <a:spcPts val="0"/>
              </a:spcAft>
              <a:buClr>
                <a:srgbClr val="000000"/>
              </a:buClr>
              <a:buSzPts val="1600"/>
              <a:buChar char="■"/>
              <a:defRPr/>
            </a:lvl3pPr>
            <a:lvl4pPr lvl="3" algn="ctr">
              <a:lnSpc>
                <a:spcPct val="100000"/>
              </a:lnSpc>
              <a:spcBef>
                <a:spcPts val="1600"/>
              </a:spcBef>
              <a:spcAft>
                <a:spcPts val="0"/>
              </a:spcAft>
              <a:buClr>
                <a:srgbClr val="000000"/>
              </a:buClr>
              <a:buSzPts val="1600"/>
              <a:buChar char="●"/>
              <a:defRPr/>
            </a:lvl4pPr>
            <a:lvl5pPr lvl="4" algn="ctr">
              <a:lnSpc>
                <a:spcPct val="100000"/>
              </a:lnSpc>
              <a:spcBef>
                <a:spcPts val="1600"/>
              </a:spcBef>
              <a:spcAft>
                <a:spcPts val="0"/>
              </a:spcAft>
              <a:buClr>
                <a:srgbClr val="000000"/>
              </a:buClr>
              <a:buSzPts val="1600"/>
              <a:buChar char="○"/>
              <a:defRPr/>
            </a:lvl5pPr>
            <a:lvl6pPr lvl="5" algn="ctr">
              <a:lnSpc>
                <a:spcPct val="100000"/>
              </a:lnSpc>
              <a:spcBef>
                <a:spcPts val="1600"/>
              </a:spcBef>
              <a:spcAft>
                <a:spcPts val="0"/>
              </a:spcAft>
              <a:buClr>
                <a:srgbClr val="000000"/>
              </a:buClr>
              <a:buSzPts val="1600"/>
              <a:buChar char="■"/>
              <a:defRPr/>
            </a:lvl6pPr>
            <a:lvl7pPr lvl="6" algn="ctr">
              <a:lnSpc>
                <a:spcPct val="100000"/>
              </a:lnSpc>
              <a:spcBef>
                <a:spcPts val="1600"/>
              </a:spcBef>
              <a:spcAft>
                <a:spcPts val="0"/>
              </a:spcAft>
              <a:buClr>
                <a:srgbClr val="000000"/>
              </a:buClr>
              <a:buSzPts val="1600"/>
              <a:buChar char="●"/>
              <a:defRPr/>
            </a:lvl7pPr>
            <a:lvl8pPr lvl="7" algn="ctr">
              <a:lnSpc>
                <a:spcPct val="100000"/>
              </a:lnSpc>
              <a:spcBef>
                <a:spcPts val="1600"/>
              </a:spcBef>
              <a:spcAft>
                <a:spcPts val="0"/>
              </a:spcAft>
              <a:buClr>
                <a:srgbClr val="000000"/>
              </a:buClr>
              <a:buSzPts val="1600"/>
              <a:buChar char="○"/>
              <a:defRPr/>
            </a:lvl8pPr>
            <a:lvl9pPr lvl="8" algn="ctr">
              <a:lnSpc>
                <a:spcPct val="100000"/>
              </a:lnSpc>
              <a:spcBef>
                <a:spcPts val="1600"/>
              </a:spcBef>
              <a:spcAft>
                <a:spcPts val="1600"/>
              </a:spcAft>
              <a:buClr>
                <a:srgbClr val="000000"/>
              </a:buClr>
              <a:buSzPts val="1600"/>
              <a:buChar char="■"/>
              <a:defRPr/>
            </a:lvl9pPr>
          </a:lstStyle>
          <a:p/>
        </p:txBody>
      </p:sp>
      <p:sp>
        <p:nvSpPr>
          <p:cNvPr id="299" name="Google Shape;299;p8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00" name="Google Shape;300;p8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1">
    <p:spTree>
      <p:nvGrpSpPr>
        <p:cNvPr id="301" name="Shape 301"/>
        <p:cNvGrpSpPr/>
        <p:nvPr/>
      </p:nvGrpSpPr>
      <p:grpSpPr>
        <a:xfrm>
          <a:off x="0" y="0"/>
          <a:ext cx="0" cy="0"/>
          <a:chOff x="0" y="0"/>
          <a:chExt cx="0" cy="0"/>
        </a:xfrm>
      </p:grpSpPr>
      <p:sp>
        <p:nvSpPr>
          <p:cNvPr id="302" name="Google Shape;302;p82"/>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82"/>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82"/>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82"/>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82"/>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7" name="Google Shape;307;p8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08" name="Google Shape;308;p82"/>
          <p:cNvSpPr txBox="1"/>
          <p:nvPr>
            <p:ph idx="1" type="subTitle"/>
          </p:nvPr>
        </p:nvSpPr>
        <p:spPr>
          <a:xfrm>
            <a:off x="4700025" y="1250850"/>
            <a:ext cx="3647700" cy="328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1000"/>
              </a:spcBef>
              <a:spcAft>
                <a:spcPts val="0"/>
              </a:spcAft>
              <a:buSzPts val="1400"/>
              <a:buChar char="●"/>
              <a:defRPr b="0" sz="1400"/>
            </a:lvl1pPr>
            <a:lvl2pPr lvl="1" algn="l">
              <a:lnSpc>
                <a:spcPct val="100000"/>
              </a:lnSpc>
              <a:spcBef>
                <a:spcPts val="0"/>
              </a:spcBef>
              <a:spcAft>
                <a:spcPts val="0"/>
              </a:spcAft>
              <a:buSzPts val="2800"/>
              <a:buChar char="○"/>
              <a:defRPr sz="2800"/>
            </a:lvl2pPr>
            <a:lvl3pPr lvl="2" algn="l">
              <a:lnSpc>
                <a:spcPct val="100000"/>
              </a:lnSpc>
              <a:spcBef>
                <a:spcPts val="0"/>
              </a:spcBef>
              <a:spcAft>
                <a:spcPts val="0"/>
              </a:spcAft>
              <a:buSzPts val="2800"/>
              <a:buChar char="■"/>
              <a:defRPr sz="2800"/>
            </a:lvl3pPr>
            <a:lvl4pPr lvl="3" algn="l">
              <a:lnSpc>
                <a:spcPct val="100000"/>
              </a:lnSpc>
              <a:spcBef>
                <a:spcPts val="0"/>
              </a:spcBef>
              <a:spcAft>
                <a:spcPts val="0"/>
              </a:spcAft>
              <a:buSzPts val="2800"/>
              <a:buChar char="●"/>
              <a:defRPr sz="2800"/>
            </a:lvl4pPr>
            <a:lvl5pPr lvl="4" algn="l">
              <a:lnSpc>
                <a:spcPct val="100000"/>
              </a:lnSpc>
              <a:spcBef>
                <a:spcPts val="0"/>
              </a:spcBef>
              <a:spcAft>
                <a:spcPts val="0"/>
              </a:spcAft>
              <a:buSzPts val="2800"/>
              <a:buChar char="○"/>
              <a:defRPr sz="2800"/>
            </a:lvl5pPr>
            <a:lvl6pPr lvl="5" algn="l">
              <a:lnSpc>
                <a:spcPct val="100000"/>
              </a:lnSpc>
              <a:spcBef>
                <a:spcPts val="0"/>
              </a:spcBef>
              <a:spcAft>
                <a:spcPts val="0"/>
              </a:spcAft>
              <a:buSzPts val="2800"/>
              <a:buChar char="■"/>
              <a:defRPr sz="2800"/>
            </a:lvl6pPr>
            <a:lvl7pPr lvl="6" algn="l">
              <a:lnSpc>
                <a:spcPct val="100000"/>
              </a:lnSpc>
              <a:spcBef>
                <a:spcPts val="0"/>
              </a:spcBef>
              <a:spcAft>
                <a:spcPts val="0"/>
              </a:spcAft>
              <a:buSzPts val="2800"/>
              <a:buChar char="●"/>
              <a:defRPr sz="2800"/>
            </a:lvl7pPr>
            <a:lvl8pPr lvl="7" algn="l">
              <a:lnSpc>
                <a:spcPct val="100000"/>
              </a:lnSpc>
              <a:spcBef>
                <a:spcPts val="0"/>
              </a:spcBef>
              <a:spcAft>
                <a:spcPts val="0"/>
              </a:spcAft>
              <a:buSzPts val="2800"/>
              <a:buChar char="○"/>
              <a:defRPr sz="2800"/>
            </a:lvl8pPr>
            <a:lvl9pPr lvl="8" algn="l">
              <a:lnSpc>
                <a:spcPct val="100000"/>
              </a:lnSpc>
              <a:spcBef>
                <a:spcPts val="0"/>
              </a:spcBef>
              <a:spcAft>
                <a:spcPts val="0"/>
              </a:spcAft>
              <a:buSzPts val="2800"/>
              <a:buChar char="■"/>
              <a:defRPr sz="2800"/>
            </a:lvl9pPr>
          </a:lstStyle>
          <a:p/>
        </p:txBody>
      </p:sp>
      <p:sp>
        <p:nvSpPr>
          <p:cNvPr id="309" name="Google Shape;309;p82"/>
          <p:cNvSpPr txBox="1"/>
          <p:nvPr>
            <p:ph idx="2" type="subTitle"/>
          </p:nvPr>
        </p:nvSpPr>
        <p:spPr>
          <a:xfrm>
            <a:off x="796250" y="1250850"/>
            <a:ext cx="3613200" cy="328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b="0" sz="1400"/>
            </a:lvl1pPr>
            <a:lvl2pPr lvl="1" algn="l">
              <a:lnSpc>
                <a:spcPct val="100000"/>
              </a:lnSpc>
              <a:spcBef>
                <a:spcPts val="0"/>
              </a:spcBef>
              <a:spcAft>
                <a:spcPts val="0"/>
              </a:spcAft>
              <a:buSzPts val="2800"/>
              <a:buChar char="○"/>
              <a:defRPr sz="2800"/>
            </a:lvl2pPr>
            <a:lvl3pPr lvl="2" algn="l">
              <a:lnSpc>
                <a:spcPct val="100000"/>
              </a:lnSpc>
              <a:spcBef>
                <a:spcPts val="0"/>
              </a:spcBef>
              <a:spcAft>
                <a:spcPts val="0"/>
              </a:spcAft>
              <a:buSzPts val="2800"/>
              <a:buChar char="■"/>
              <a:defRPr sz="2800"/>
            </a:lvl3pPr>
            <a:lvl4pPr lvl="3" algn="l">
              <a:lnSpc>
                <a:spcPct val="100000"/>
              </a:lnSpc>
              <a:spcBef>
                <a:spcPts val="0"/>
              </a:spcBef>
              <a:spcAft>
                <a:spcPts val="0"/>
              </a:spcAft>
              <a:buSzPts val="2800"/>
              <a:buChar char="●"/>
              <a:defRPr sz="2800"/>
            </a:lvl4pPr>
            <a:lvl5pPr lvl="4" algn="l">
              <a:lnSpc>
                <a:spcPct val="100000"/>
              </a:lnSpc>
              <a:spcBef>
                <a:spcPts val="0"/>
              </a:spcBef>
              <a:spcAft>
                <a:spcPts val="0"/>
              </a:spcAft>
              <a:buSzPts val="2800"/>
              <a:buChar char="○"/>
              <a:defRPr sz="2800"/>
            </a:lvl5pPr>
            <a:lvl6pPr lvl="5" algn="l">
              <a:lnSpc>
                <a:spcPct val="100000"/>
              </a:lnSpc>
              <a:spcBef>
                <a:spcPts val="0"/>
              </a:spcBef>
              <a:spcAft>
                <a:spcPts val="0"/>
              </a:spcAft>
              <a:buSzPts val="2800"/>
              <a:buChar char="■"/>
              <a:defRPr sz="2800"/>
            </a:lvl6pPr>
            <a:lvl7pPr lvl="6" algn="l">
              <a:lnSpc>
                <a:spcPct val="100000"/>
              </a:lnSpc>
              <a:spcBef>
                <a:spcPts val="0"/>
              </a:spcBef>
              <a:spcAft>
                <a:spcPts val="0"/>
              </a:spcAft>
              <a:buSzPts val="2800"/>
              <a:buChar char="●"/>
              <a:defRPr sz="2800"/>
            </a:lvl7pPr>
            <a:lvl8pPr lvl="7" algn="l">
              <a:lnSpc>
                <a:spcPct val="100000"/>
              </a:lnSpc>
              <a:spcBef>
                <a:spcPts val="0"/>
              </a:spcBef>
              <a:spcAft>
                <a:spcPts val="0"/>
              </a:spcAft>
              <a:buSzPts val="2800"/>
              <a:buChar char="○"/>
              <a:defRPr sz="2800"/>
            </a:lvl8pPr>
            <a:lvl9pPr lvl="8" algn="l">
              <a:lnSpc>
                <a:spcPct val="100000"/>
              </a:lnSpc>
              <a:spcBef>
                <a:spcPts val="0"/>
              </a:spcBef>
              <a:spcAft>
                <a:spcPts val="0"/>
              </a:spcAft>
              <a:buSzPts val="2800"/>
              <a:buChar char="■"/>
              <a:defRPr sz="2800"/>
            </a:lvl9pPr>
          </a:lstStyle>
          <a:p/>
        </p:txBody>
      </p:sp>
      <p:sp>
        <p:nvSpPr>
          <p:cNvPr id="310" name="Google Shape;310;p8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311" name="Shape 311"/>
        <p:cNvGrpSpPr/>
        <p:nvPr/>
      </p:nvGrpSpPr>
      <p:grpSpPr>
        <a:xfrm>
          <a:off x="0" y="0"/>
          <a:ext cx="0" cy="0"/>
          <a:chOff x="0" y="0"/>
          <a:chExt cx="0" cy="0"/>
        </a:xfrm>
      </p:grpSpPr>
      <p:sp>
        <p:nvSpPr>
          <p:cNvPr id="312" name="Google Shape;312;p8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7" name="Shape 27"/>
        <p:cNvGrpSpPr/>
        <p:nvPr/>
      </p:nvGrpSpPr>
      <p:grpSpPr>
        <a:xfrm>
          <a:off x="0" y="0"/>
          <a:ext cx="0" cy="0"/>
          <a:chOff x="0" y="0"/>
          <a:chExt cx="0" cy="0"/>
        </a:xfrm>
      </p:grpSpPr>
      <p:sp>
        <p:nvSpPr>
          <p:cNvPr id="28" name="Google Shape;28;p57"/>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7"/>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7"/>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7"/>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57"/>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3" name="Google Shape;33;p5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4" name="Google Shape;34;p57"/>
          <p:cNvSpPr txBox="1"/>
          <p:nvPr>
            <p:ph idx="1" type="subTitle"/>
          </p:nvPr>
        </p:nvSpPr>
        <p:spPr>
          <a:xfrm>
            <a:off x="1854975" y="1963238"/>
            <a:ext cx="2472300" cy="56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5" name="Google Shape;35;p57"/>
          <p:cNvSpPr txBox="1"/>
          <p:nvPr>
            <p:ph idx="2" type="subTitle"/>
          </p:nvPr>
        </p:nvSpPr>
        <p:spPr>
          <a:xfrm>
            <a:off x="5666402" y="1958000"/>
            <a:ext cx="2472300" cy="56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6" name="Google Shape;36;p57"/>
          <p:cNvSpPr txBox="1"/>
          <p:nvPr>
            <p:ph idx="3" type="subTitle"/>
          </p:nvPr>
        </p:nvSpPr>
        <p:spPr>
          <a:xfrm>
            <a:off x="1854975" y="3658650"/>
            <a:ext cx="2472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7" name="Google Shape;37;p57"/>
          <p:cNvSpPr txBox="1"/>
          <p:nvPr>
            <p:ph idx="4" type="subTitle"/>
          </p:nvPr>
        </p:nvSpPr>
        <p:spPr>
          <a:xfrm>
            <a:off x="5666402" y="3658650"/>
            <a:ext cx="2472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8" name="Google Shape;38;p57"/>
          <p:cNvSpPr txBox="1"/>
          <p:nvPr>
            <p:ph idx="5" type="title"/>
          </p:nvPr>
        </p:nvSpPr>
        <p:spPr>
          <a:xfrm>
            <a:off x="934903" y="1694300"/>
            <a:ext cx="788400" cy="51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9" name="Google Shape;39;p57"/>
          <p:cNvSpPr txBox="1"/>
          <p:nvPr>
            <p:ph idx="6" type="title"/>
          </p:nvPr>
        </p:nvSpPr>
        <p:spPr>
          <a:xfrm>
            <a:off x="934903" y="3394900"/>
            <a:ext cx="788400" cy="51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0" name="Google Shape;40;p57"/>
          <p:cNvSpPr txBox="1"/>
          <p:nvPr>
            <p:ph idx="7" type="title"/>
          </p:nvPr>
        </p:nvSpPr>
        <p:spPr>
          <a:xfrm>
            <a:off x="4746328" y="1689900"/>
            <a:ext cx="788400" cy="51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1" name="Google Shape;41;p57"/>
          <p:cNvSpPr txBox="1"/>
          <p:nvPr>
            <p:ph idx="8" type="title"/>
          </p:nvPr>
        </p:nvSpPr>
        <p:spPr>
          <a:xfrm>
            <a:off x="4746328" y="3425200"/>
            <a:ext cx="788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2" name="Google Shape;42;p57"/>
          <p:cNvSpPr txBox="1"/>
          <p:nvPr>
            <p:ph idx="9" type="subTitle"/>
          </p:nvPr>
        </p:nvSpPr>
        <p:spPr>
          <a:xfrm>
            <a:off x="1854978" y="1591625"/>
            <a:ext cx="2472300" cy="41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43" name="Google Shape;43;p57"/>
          <p:cNvSpPr txBox="1"/>
          <p:nvPr>
            <p:ph idx="13" type="subTitle"/>
          </p:nvPr>
        </p:nvSpPr>
        <p:spPr>
          <a:xfrm>
            <a:off x="5666403" y="1587200"/>
            <a:ext cx="2472300" cy="41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44" name="Google Shape;44;p57"/>
          <p:cNvSpPr txBox="1"/>
          <p:nvPr>
            <p:ph idx="14" type="subTitle"/>
          </p:nvPr>
        </p:nvSpPr>
        <p:spPr>
          <a:xfrm>
            <a:off x="1854978" y="3287800"/>
            <a:ext cx="2472300" cy="41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45" name="Google Shape;45;p57"/>
          <p:cNvSpPr txBox="1"/>
          <p:nvPr>
            <p:ph idx="15" type="subTitle"/>
          </p:nvPr>
        </p:nvSpPr>
        <p:spPr>
          <a:xfrm>
            <a:off x="5666403" y="3287800"/>
            <a:ext cx="2472300" cy="41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46" name="Google Shape;46;p5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13" name="Shape 313"/>
        <p:cNvGrpSpPr/>
        <p:nvPr/>
      </p:nvGrpSpPr>
      <p:grpSpPr>
        <a:xfrm>
          <a:off x="0" y="0"/>
          <a:ext cx="0" cy="0"/>
          <a:chOff x="0" y="0"/>
          <a:chExt cx="0" cy="0"/>
        </a:xfrm>
      </p:grpSpPr>
      <p:sp>
        <p:nvSpPr>
          <p:cNvPr id="314" name="Google Shape;314;p87"/>
          <p:cNvSpPr/>
          <p:nvPr/>
        </p:nvSpPr>
        <p:spPr>
          <a:xfrm>
            <a:off x="146700" y="185250"/>
            <a:ext cx="8850600" cy="4773000"/>
          </a:xfrm>
          <a:prstGeom prst="roundRect">
            <a:avLst>
              <a:gd fmla="val 3603" name="adj"/>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87"/>
          <p:cNvSpPr/>
          <p:nvPr/>
        </p:nvSpPr>
        <p:spPr>
          <a:xfrm>
            <a:off x="450623" y="397500"/>
            <a:ext cx="192600" cy="192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87"/>
          <p:cNvSpPr/>
          <p:nvPr/>
        </p:nvSpPr>
        <p:spPr>
          <a:xfrm>
            <a:off x="739138" y="39750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87"/>
          <p:cNvSpPr/>
          <p:nvPr/>
        </p:nvSpPr>
        <p:spPr>
          <a:xfrm>
            <a:off x="1027652" y="39752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87"/>
          <p:cNvSpPr/>
          <p:nvPr/>
        </p:nvSpPr>
        <p:spPr>
          <a:xfrm>
            <a:off x="8370288" y="32842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9" name="Google Shape;319;p8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320" name="Shape 320"/>
        <p:cNvGrpSpPr/>
        <p:nvPr/>
      </p:nvGrpSpPr>
      <p:grpSpPr>
        <a:xfrm>
          <a:off x="0" y="0"/>
          <a:ext cx="0" cy="0"/>
          <a:chOff x="0" y="0"/>
          <a:chExt cx="0" cy="0"/>
        </a:xfrm>
      </p:grpSpPr>
      <p:sp>
        <p:nvSpPr>
          <p:cNvPr id="321" name="Google Shape;321;p88"/>
          <p:cNvSpPr/>
          <p:nvPr/>
        </p:nvSpPr>
        <p:spPr>
          <a:xfrm>
            <a:off x="146700" y="185250"/>
            <a:ext cx="8850600" cy="4773000"/>
          </a:xfrm>
          <a:prstGeom prst="roundRect">
            <a:avLst>
              <a:gd fmla="val 3603" name="adj"/>
            </a:avLst>
          </a:prstGeom>
          <a:solidFill>
            <a:schemeClr val="dk2"/>
          </a:solidFill>
          <a:ln cap="flat" cmpd="sng" w="95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88"/>
          <p:cNvSpPr/>
          <p:nvPr/>
        </p:nvSpPr>
        <p:spPr>
          <a:xfrm>
            <a:off x="450623" y="39750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88"/>
          <p:cNvSpPr/>
          <p:nvPr/>
        </p:nvSpPr>
        <p:spPr>
          <a:xfrm>
            <a:off x="739138" y="397500"/>
            <a:ext cx="192600" cy="192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88"/>
          <p:cNvSpPr/>
          <p:nvPr/>
        </p:nvSpPr>
        <p:spPr>
          <a:xfrm>
            <a:off x="1027652" y="39752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88"/>
          <p:cNvSpPr/>
          <p:nvPr/>
        </p:nvSpPr>
        <p:spPr>
          <a:xfrm>
            <a:off x="8370288" y="328425"/>
            <a:ext cx="323100" cy="323100"/>
          </a:xfrm>
          <a:prstGeom prst="mathMultiply">
            <a:avLst>
              <a:gd fmla="val 3124" name="adj1"/>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26" name="Google Shape;326;p8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58"/>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8"/>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8"/>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8"/>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8"/>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3" name="Google Shape;53;p58"/>
          <p:cNvSpPr txBox="1"/>
          <p:nvPr>
            <p:ph type="title"/>
          </p:nvPr>
        </p:nvSpPr>
        <p:spPr>
          <a:xfrm>
            <a:off x="713225" y="1488700"/>
            <a:ext cx="4322400" cy="7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4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54" name="Google Shape;54;p58"/>
          <p:cNvSpPr txBox="1"/>
          <p:nvPr>
            <p:ph idx="1" type="subTitle"/>
          </p:nvPr>
        </p:nvSpPr>
        <p:spPr>
          <a:xfrm>
            <a:off x="713225" y="2150000"/>
            <a:ext cx="4322400" cy="150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999999"/>
              </a:buClr>
              <a:buSzPts val="800"/>
              <a:buFont typeface="Open Sans"/>
              <a:buChar char="●"/>
              <a:defRPr sz="1600"/>
            </a:lvl1pPr>
            <a:lvl2pPr lvl="1" algn="ctr">
              <a:lnSpc>
                <a:spcPct val="100000"/>
              </a:lnSpc>
              <a:spcBef>
                <a:spcPts val="0"/>
              </a:spcBef>
              <a:spcAft>
                <a:spcPts val="0"/>
              </a:spcAft>
              <a:buClr>
                <a:srgbClr val="999999"/>
              </a:buClr>
              <a:buSzPts val="800"/>
              <a:buFont typeface="Open Sans"/>
              <a:buChar char="○"/>
              <a:defRPr/>
            </a:lvl2pPr>
            <a:lvl3pPr lvl="2" algn="ctr">
              <a:lnSpc>
                <a:spcPct val="100000"/>
              </a:lnSpc>
              <a:spcBef>
                <a:spcPts val="1600"/>
              </a:spcBef>
              <a:spcAft>
                <a:spcPts val="0"/>
              </a:spcAft>
              <a:buClr>
                <a:srgbClr val="999999"/>
              </a:buClr>
              <a:buSzPts val="800"/>
              <a:buFont typeface="Open Sans"/>
              <a:buChar char="■"/>
              <a:defRPr/>
            </a:lvl3pPr>
            <a:lvl4pPr lvl="3" algn="ctr">
              <a:lnSpc>
                <a:spcPct val="100000"/>
              </a:lnSpc>
              <a:spcBef>
                <a:spcPts val="1600"/>
              </a:spcBef>
              <a:spcAft>
                <a:spcPts val="0"/>
              </a:spcAft>
              <a:buClr>
                <a:srgbClr val="999999"/>
              </a:buClr>
              <a:buSzPts val="800"/>
              <a:buFont typeface="Open Sans"/>
              <a:buChar char="●"/>
              <a:defRPr/>
            </a:lvl4pPr>
            <a:lvl5pPr lvl="4" algn="ctr">
              <a:lnSpc>
                <a:spcPct val="100000"/>
              </a:lnSpc>
              <a:spcBef>
                <a:spcPts val="1600"/>
              </a:spcBef>
              <a:spcAft>
                <a:spcPts val="0"/>
              </a:spcAft>
              <a:buClr>
                <a:srgbClr val="999999"/>
              </a:buClr>
              <a:buSzPts val="1200"/>
              <a:buFont typeface="Open Sans"/>
              <a:buChar char="○"/>
              <a:defRPr/>
            </a:lvl5pPr>
            <a:lvl6pPr lvl="5" algn="ctr">
              <a:lnSpc>
                <a:spcPct val="100000"/>
              </a:lnSpc>
              <a:spcBef>
                <a:spcPts val="1600"/>
              </a:spcBef>
              <a:spcAft>
                <a:spcPts val="0"/>
              </a:spcAft>
              <a:buClr>
                <a:srgbClr val="999999"/>
              </a:buClr>
              <a:buSzPts val="1200"/>
              <a:buFont typeface="Open Sans"/>
              <a:buChar char="■"/>
              <a:defRPr/>
            </a:lvl6pPr>
            <a:lvl7pPr lvl="6" algn="ctr">
              <a:lnSpc>
                <a:spcPct val="100000"/>
              </a:lnSpc>
              <a:spcBef>
                <a:spcPts val="1600"/>
              </a:spcBef>
              <a:spcAft>
                <a:spcPts val="0"/>
              </a:spcAft>
              <a:buClr>
                <a:srgbClr val="999999"/>
              </a:buClr>
              <a:buSzPts val="700"/>
              <a:buFont typeface="Open Sans"/>
              <a:buChar char="●"/>
              <a:defRPr/>
            </a:lvl7pPr>
            <a:lvl8pPr lvl="7" algn="ctr">
              <a:lnSpc>
                <a:spcPct val="100000"/>
              </a:lnSpc>
              <a:spcBef>
                <a:spcPts val="1600"/>
              </a:spcBef>
              <a:spcAft>
                <a:spcPts val="0"/>
              </a:spcAft>
              <a:buClr>
                <a:srgbClr val="999999"/>
              </a:buClr>
              <a:buSzPts val="700"/>
              <a:buFont typeface="Open Sans"/>
              <a:buChar char="○"/>
              <a:defRPr/>
            </a:lvl8pPr>
            <a:lvl9pPr lvl="8" algn="ctr">
              <a:lnSpc>
                <a:spcPct val="100000"/>
              </a:lnSpc>
              <a:spcBef>
                <a:spcPts val="1600"/>
              </a:spcBef>
              <a:spcAft>
                <a:spcPts val="1600"/>
              </a:spcAft>
              <a:buClr>
                <a:srgbClr val="999999"/>
              </a:buClr>
              <a:buSzPts val="600"/>
              <a:buFont typeface="Open Sans"/>
              <a:buChar char="■"/>
              <a:defRPr/>
            </a:lvl9pPr>
          </a:lstStyle>
          <a:p/>
        </p:txBody>
      </p:sp>
      <p:sp>
        <p:nvSpPr>
          <p:cNvPr id="55" name="Google Shape;55;p5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6" name="Shape 56"/>
        <p:cNvGrpSpPr/>
        <p:nvPr/>
      </p:nvGrpSpPr>
      <p:grpSpPr>
        <a:xfrm>
          <a:off x="0" y="0"/>
          <a:ext cx="0" cy="0"/>
          <a:chOff x="0" y="0"/>
          <a:chExt cx="0" cy="0"/>
        </a:xfrm>
      </p:grpSpPr>
      <p:sp>
        <p:nvSpPr>
          <p:cNvPr id="57" name="Google Shape;57;p59"/>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9"/>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9"/>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9"/>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59"/>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2" name="Google Shape;62;p59"/>
          <p:cNvSpPr txBox="1"/>
          <p:nvPr>
            <p:ph type="title"/>
          </p:nvPr>
        </p:nvSpPr>
        <p:spPr>
          <a:xfrm>
            <a:off x="3765850" y="2854400"/>
            <a:ext cx="4665000" cy="531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3" name="Google Shape;63;p59"/>
          <p:cNvSpPr txBox="1"/>
          <p:nvPr>
            <p:ph idx="1" type="subTitle"/>
          </p:nvPr>
        </p:nvSpPr>
        <p:spPr>
          <a:xfrm>
            <a:off x="3765850" y="1757200"/>
            <a:ext cx="4665000" cy="1097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p:txBody>
      </p:sp>
      <p:sp>
        <p:nvSpPr>
          <p:cNvPr id="64" name="Google Shape;64;p5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 name="Shape 65"/>
        <p:cNvGrpSpPr/>
        <p:nvPr/>
      </p:nvGrpSpPr>
      <p:grpSpPr>
        <a:xfrm>
          <a:off x="0" y="0"/>
          <a:ext cx="0" cy="0"/>
          <a:chOff x="0" y="0"/>
          <a:chExt cx="0" cy="0"/>
        </a:xfrm>
      </p:grpSpPr>
      <p:sp>
        <p:nvSpPr>
          <p:cNvPr id="66" name="Google Shape;66;p60"/>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0"/>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0"/>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60"/>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60"/>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1" name="Google Shape;71;p60"/>
          <p:cNvSpPr txBox="1"/>
          <p:nvPr>
            <p:ph type="title"/>
          </p:nvPr>
        </p:nvSpPr>
        <p:spPr>
          <a:xfrm>
            <a:off x="1350750" y="2419675"/>
            <a:ext cx="6442500" cy="84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2" name="Google Shape;72;p60"/>
          <p:cNvSpPr txBox="1"/>
          <p:nvPr>
            <p:ph idx="2" type="title"/>
          </p:nvPr>
        </p:nvSpPr>
        <p:spPr>
          <a:xfrm>
            <a:off x="3976350" y="1513550"/>
            <a:ext cx="11910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73" name="Google Shape;73;p60"/>
          <p:cNvSpPr txBox="1"/>
          <p:nvPr>
            <p:ph idx="1" type="subTitle"/>
          </p:nvPr>
        </p:nvSpPr>
        <p:spPr>
          <a:xfrm>
            <a:off x="1350750" y="3231700"/>
            <a:ext cx="6442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4" name="Google Shape;74;p6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61"/>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61"/>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61"/>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1"/>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61"/>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1" name="Google Shape;81;p6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2" name="Google Shape;82;p61"/>
          <p:cNvSpPr txBox="1"/>
          <p:nvPr>
            <p:ph idx="1" type="subTitle"/>
          </p:nvPr>
        </p:nvSpPr>
        <p:spPr>
          <a:xfrm>
            <a:off x="5087551" y="3209425"/>
            <a:ext cx="2617800" cy="101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3" name="Google Shape;83;p61"/>
          <p:cNvSpPr txBox="1"/>
          <p:nvPr>
            <p:ph idx="2" type="subTitle"/>
          </p:nvPr>
        </p:nvSpPr>
        <p:spPr>
          <a:xfrm>
            <a:off x="1421980" y="3209425"/>
            <a:ext cx="2651100" cy="101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4" name="Google Shape;84;p61"/>
          <p:cNvSpPr txBox="1"/>
          <p:nvPr>
            <p:ph idx="3" type="subTitle"/>
          </p:nvPr>
        </p:nvSpPr>
        <p:spPr>
          <a:xfrm>
            <a:off x="5087551" y="2814625"/>
            <a:ext cx="2617800" cy="41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5" name="Google Shape;85;p61"/>
          <p:cNvSpPr txBox="1"/>
          <p:nvPr>
            <p:ph idx="4" type="subTitle"/>
          </p:nvPr>
        </p:nvSpPr>
        <p:spPr>
          <a:xfrm>
            <a:off x="1421980" y="2814625"/>
            <a:ext cx="2651100" cy="41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 name="Google Shape;86;p6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7" name="Shape 87"/>
        <p:cNvGrpSpPr/>
        <p:nvPr/>
      </p:nvGrpSpPr>
      <p:grpSpPr>
        <a:xfrm>
          <a:off x="0" y="0"/>
          <a:ext cx="0" cy="0"/>
          <a:chOff x="0" y="0"/>
          <a:chExt cx="0" cy="0"/>
        </a:xfrm>
      </p:grpSpPr>
      <p:sp>
        <p:nvSpPr>
          <p:cNvPr id="88" name="Google Shape;88;p62"/>
          <p:cNvSpPr/>
          <p:nvPr/>
        </p:nvSpPr>
        <p:spPr>
          <a:xfrm>
            <a:off x="146700" y="120600"/>
            <a:ext cx="8850600" cy="4773000"/>
          </a:xfrm>
          <a:prstGeom prst="roundRect">
            <a:avLst>
              <a:gd fmla="val 3603" name="adj"/>
            </a:avLst>
          </a:prstGeom>
          <a:solidFill>
            <a:schemeClr val="dk2"/>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62"/>
          <p:cNvSpPr/>
          <p:nvPr/>
        </p:nvSpPr>
        <p:spPr>
          <a:xfrm>
            <a:off x="450623" y="332850"/>
            <a:ext cx="192600" cy="192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62"/>
          <p:cNvSpPr/>
          <p:nvPr/>
        </p:nvSpPr>
        <p:spPr>
          <a:xfrm>
            <a:off x="739138" y="332850"/>
            <a:ext cx="192600" cy="192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62"/>
          <p:cNvSpPr/>
          <p:nvPr/>
        </p:nvSpPr>
        <p:spPr>
          <a:xfrm>
            <a:off x="1027652" y="332879"/>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62"/>
          <p:cNvSpPr/>
          <p:nvPr/>
        </p:nvSpPr>
        <p:spPr>
          <a:xfrm>
            <a:off x="8370288" y="263775"/>
            <a:ext cx="323100" cy="323100"/>
          </a:xfrm>
          <a:prstGeom prst="mathMultiply">
            <a:avLst>
              <a:gd fmla="val 3124" name="adj1"/>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3" name="Google Shape;93;p62"/>
          <p:cNvSpPr txBox="1"/>
          <p:nvPr>
            <p:ph idx="1" type="subTitle"/>
          </p:nvPr>
        </p:nvSpPr>
        <p:spPr>
          <a:xfrm>
            <a:off x="937700" y="3224110"/>
            <a:ext cx="2175300" cy="735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4" name="Google Shape;94;p62"/>
          <p:cNvSpPr txBox="1"/>
          <p:nvPr>
            <p:ph idx="2" type="subTitle"/>
          </p:nvPr>
        </p:nvSpPr>
        <p:spPr>
          <a:xfrm>
            <a:off x="3484422" y="3224110"/>
            <a:ext cx="2175300" cy="735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5" name="Google Shape;95;p62"/>
          <p:cNvSpPr txBox="1"/>
          <p:nvPr>
            <p:ph idx="3" type="subTitle"/>
          </p:nvPr>
        </p:nvSpPr>
        <p:spPr>
          <a:xfrm>
            <a:off x="6031150" y="3224110"/>
            <a:ext cx="2175300" cy="735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6" name="Google Shape;96;p6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7" name="Google Shape;97;p62"/>
          <p:cNvSpPr txBox="1"/>
          <p:nvPr>
            <p:ph idx="4" type="subTitle"/>
          </p:nvPr>
        </p:nvSpPr>
        <p:spPr>
          <a:xfrm>
            <a:off x="937700" y="2827170"/>
            <a:ext cx="2175300" cy="394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98" name="Google Shape;98;p62"/>
          <p:cNvSpPr txBox="1"/>
          <p:nvPr>
            <p:ph idx="5" type="subTitle"/>
          </p:nvPr>
        </p:nvSpPr>
        <p:spPr>
          <a:xfrm>
            <a:off x="3484422" y="2827170"/>
            <a:ext cx="2175300" cy="394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99" name="Google Shape;99;p62"/>
          <p:cNvSpPr txBox="1"/>
          <p:nvPr>
            <p:ph idx="6" type="subTitle"/>
          </p:nvPr>
        </p:nvSpPr>
        <p:spPr>
          <a:xfrm>
            <a:off x="6031150" y="2827170"/>
            <a:ext cx="2175300" cy="394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00" name="Google Shape;100;p6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 name="Shape 101"/>
        <p:cNvGrpSpPr/>
        <p:nvPr/>
      </p:nvGrpSpPr>
      <p:grpSpPr>
        <a:xfrm>
          <a:off x="0" y="0"/>
          <a:ext cx="0" cy="0"/>
          <a:chOff x="0" y="0"/>
          <a:chExt cx="0" cy="0"/>
        </a:xfrm>
      </p:grpSpPr>
      <p:sp>
        <p:nvSpPr>
          <p:cNvPr id="102" name="Google Shape;102;p63"/>
          <p:cNvSpPr txBox="1"/>
          <p:nvPr>
            <p:ph type="title"/>
          </p:nvPr>
        </p:nvSpPr>
        <p:spPr>
          <a:xfrm>
            <a:off x="1567050" y="4219775"/>
            <a:ext cx="6009900" cy="3888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2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03" name="Google Shape;103;p6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54"/>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lt1"/>
              </a:buClr>
              <a:buSzPts val="3000"/>
              <a:buFont typeface="Archivo Medium"/>
              <a:buNone/>
              <a:defRPr b="0" i="0" sz="3000" u="none" cap="none" strike="noStrike">
                <a:solidFill>
                  <a:schemeClr val="lt1"/>
                </a:solidFill>
                <a:latin typeface="Archivo Medium"/>
                <a:ea typeface="Archivo Medium"/>
                <a:cs typeface="Archivo Medium"/>
                <a:sym typeface="Archivo Medium"/>
              </a:defRPr>
            </a:lvl1pPr>
            <a:lvl2pPr lvl="1" marR="0" rtl="0" algn="ctr">
              <a:lnSpc>
                <a:spcPct val="100000"/>
              </a:lnSpc>
              <a:spcBef>
                <a:spcPts val="0"/>
              </a:spcBef>
              <a:spcAft>
                <a:spcPts val="0"/>
              </a:spcAft>
              <a:buClr>
                <a:schemeClr val="lt1"/>
              </a:buClr>
              <a:buSzPts val="3000"/>
              <a:buFont typeface="Archivo Medium"/>
              <a:buNone/>
              <a:defRPr b="0" i="0" sz="3000" u="none" cap="none" strike="noStrike">
                <a:solidFill>
                  <a:schemeClr val="lt1"/>
                </a:solidFill>
                <a:latin typeface="Archivo Medium"/>
                <a:ea typeface="Archivo Medium"/>
                <a:cs typeface="Archivo Medium"/>
                <a:sym typeface="Archivo Medium"/>
              </a:defRPr>
            </a:lvl2pPr>
            <a:lvl3pPr lvl="2" marR="0" rtl="0" algn="ctr">
              <a:lnSpc>
                <a:spcPct val="100000"/>
              </a:lnSpc>
              <a:spcBef>
                <a:spcPts val="0"/>
              </a:spcBef>
              <a:spcAft>
                <a:spcPts val="0"/>
              </a:spcAft>
              <a:buClr>
                <a:schemeClr val="lt1"/>
              </a:buClr>
              <a:buSzPts val="3000"/>
              <a:buFont typeface="Archivo Medium"/>
              <a:buNone/>
              <a:defRPr b="0" i="0" sz="3000" u="none" cap="none" strike="noStrike">
                <a:solidFill>
                  <a:schemeClr val="lt1"/>
                </a:solidFill>
                <a:latin typeface="Archivo Medium"/>
                <a:ea typeface="Archivo Medium"/>
                <a:cs typeface="Archivo Medium"/>
                <a:sym typeface="Archivo Medium"/>
              </a:defRPr>
            </a:lvl3pPr>
            <a:lvl4pPr lvl="3" marR="0" rtl="0" algn="ctr">
              <a:lnSpc>
                <a:spcPct val="100000"/>
              </a:lnSpc>
              <a:spcBef>
                <a:spcPts val="0"/>
              </a:spcBef>
              <a:spcAft>
                <a:spcPts val="0"/>
              </a:spcAft>
              <a:buClr>
                <a:schemeClr val="lt1"/>
              </a:buClr>
              <a:buSzPts val="3000"/>
              <a:buFont typeface="Archivo Medium"/>
              <a:buNone/>
              <a:defRPr b="0" i="0" sz="3000" u="none" cap="none" strike="noStrike">
                <a:solidFill>
                  <a:schemeClr val="lt1"/>
                </a:solidFill>
                <a:latin typeface="Archivo Medium"/>
                <a:ea typeface="Archivo Medium"/>
                <a:cs typeface="Archivo Medium"/>
                <a:sym typeface="Archivo Medium"/>
              </a:defRPr>
            </a:lvl4pPr>
            <a:lvl5pPr lvl="4" marR="0" rtl="0" algn="ctr">
              <a:lnSpc>
                <a:spcPct val="100000"/>
              </a:lnSpc>
              <a:spcBef>
                <a:spcPts val="0"/>
              </a:spcBef>
              <a:spcAft>
                <a:spcPts val="0"/>
              </a:spcAft>
              <a:buClr>
                <a:schemeClr val="lt1"/>
              </a:buClr>
              <a:buSzPts val="3000"/>
              <a:buFont typeface="Archivo Medium"/>
              <a:buNone/>
              <a:defRPr b="0" i="0" sz="3000" u="none" cap="none" strike="noStrike">
                <a:solidFill>
                  <a:schemeClr val="lt1"/>
                </a:solidFill>
                <a:latin typeface="Archivo Medium"/>
                <a:ea typeface="Archivo Medium"/>
                <a:cs typeface="Archivo Medium"/>
                <a:sym typeface="Archivo Medium"/>
              </a:defRPr>
            </a:lvl5pPr>
            <a:lvl6pPr lvl="5" marR="0" rtl="0" algn="ctr">
              <a:lnSpc>
                <a:spcPct val="100000"/>
              </a:lnSpc>
              <a:spcBef>
                <a:spcPts val="0"/>
              </a:spcBef>
              <a:spcAft>
                <a:spcPts val="0"/>
              </a:spcAft>
              <a:buClr>
                <a:schemeClr val="lt1"/>
              </a:buClr>
              <a:buSzPts val="3000"/>
              <a:buFont typeface="Archivo Medium"/>
              <a:buNone/>
              <a:defRPr b="0" i="0" sz="3000" u="none" cap="none" strike="noStrike">
                <a:solidFill>
                  <a:schemeClr val="lt1"/>
                </a:solidFill>
                <a:latin typeface="Archivo Medium"/>
                <a:ea typeface="Archivo Medium"/>
                <a:cs typeface="Archivo Medium"/>
                <a:sym typeface="Archivo Medium"/>
              </a:defRPr>
            </a:lvl6pPr>
            <a:lvl7pPr lvl="6" marR="0" rtl="0" algn="ctr">
              <a:lnSpc>
                <a:spcPct val="100000"/>
              </a:lnSpc>
              <a:spcBef>
                <a:spcPts val="0"/>
              </a:spcBef>
              <a:spcAft>
                <a:spcPts val="0"/>
              </a:spcAft>
              <a:buClr>
                <a:schemeClr val="lt1"/>
              </a:buClr>
              <a:buSzPts val="3000"/>
              <a:buFont typeface="Archivo Medium"/>
              <a:buNone/>
              <a:defRPr b="0" i="0" sz="3000" u="none" cap="none" strike="noStrike">
                <a:solidFill>
                  <a:schemeClr val="lt1"/>
                </a:solidFill>
                <a:latin typeface="Archivo Medium"/>
                <a:ea typeface="Archivo Medium"/>
                <a:cs typeface="Archivo Medium"/>
                <a:sym typeface="Archivo Medium"/>
              </a:defRPr>
            </a:lvl7pPr>
            <a:lvl8pPr lvl="7" marR="0" rtl="0" algn="ctr">
              <a:lnSpc>
                <a:spcPct val="100000"/>
              </a:lnSpc>
              <a:spcBef>
                <a:spcPts val="0"/>
              </a:spcBef>
              <a:spcAft>
                <a:spcPts val="0"/>
              </a:spcAft>
              <a:buClr>
                <a:schemeClr val="lt1"/>
              </a:buClr>
              <a:buSzPts val="3000"/>
              <a:buFont typeface="Archivo Medium"/>
              <a:buNone/>
              <a:defRPr b="0" i="0" sz="3000" u="none" cap="none" strike="noStrike">
                <a:solidFill>
                  <a:schemeClr val="lt1"/>
                </a:solidFill>
                <a:latin typeface="Archivo Medium"/>
                <a:ea typeface="Archivo Medium"/>
                <a:cs typeface="Archivo Medium"/>
                <a:sym typeface="Archivo Medium"/>
              </a:defRPr>
            </a:lvl8pPr>
            <a:lvl9pPr lvl="8" marR="0" rtl="0" algn="ctr">
              <a:lnSpc>
                <a:spcPct val="100000"/>
              </a:lnSpc>
              <a:spcBef>
                <a:spcPts val="0"/>
              </a:spcBef>
              <a:spcAft>
                <a:spcPts val="0"/>
              </a:spcAft>
              <a:buClr>
                <a:schemeClr val="lt1"/>
              </a:buClr>
              <a:buSzPts val="3000"/>
              <a:buFont typeface="Archivo Medium"/>
              <a:buNone/>
              <a:defRPr b="0" i="0" sz="3000" u="none" cap="none" strike="noStrike">
                <a:solidFill>
                  <a:schemeClr val="lt1"/>
                </a:solidFill>
                <a:latin typeface="Archivo Medium"/>
                <a:ea typeface="Archivo Medium"/>
                <a:cs typeface="Archivo Medium"/>
                <a:sym typeface="Archivo Medium"/>
              </a:defRPr>
            </a:lvl9pPr>
          </a:lstStyle>
          <a:p/>
        </p:txBody>
      </p:sp>
      <p:sp>
        <p:nvSpPr>
          <p:cNvPr id="7" name="Google Shape;7;p54"/>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lt1"/>
              </a:buClr>
              <a:buSzPts val="1400"/>
              <a:buFont typeface="Zen Kaku Gothic New"/>
              <a:buChar char="●"/>
              <a:defRPr b="0" i="0" sz="1400" u="none" cap="none" strike="noStrike">
                <a:solidFill>
                  <a:schemeClr val="lt1"/>
                </a:solidFill>
                <a:latin typeface="Zen Kaku Gothic New"/>
                <a:ea typeface="Zen Kaku Gothic New"/>
                <a:cs typeface="Zen Kaku Gothic New"/>
                <a:sym typeface="Zen Kaku Gothic New"/>
              </a:defRPr>
            </a:lvl1pPr>
            <a:lvl2pPr indent="-317500" lvl="1" marL="914400" marR="0" rtl="0" algn="l">
              <a:lnSpc>
                <a:spcPct val="115000"/>
              </a:lnSpc>
              <a:spcBef>
                <a:spcPts val="1600"/>
              </a:spcBef>
              <a:spcAft>
                <a:spcPts val="0"/>
              </a:spcAft>
              <a:buClr>
                <a:schemeClr val="lt1"/>
              </a:buClr>
              <a:buSzPts val="1400"/>
              <a:buFont typeface="Zen Kaku Gothic New"/>
              <a:buChar char="○"/>
              <a:defRPr b="0" i="0" sz="1400" u="none" cap="none" strike="noStrike">
                <a:solidFill>
                  <a:schemeClr val="lt1"/>
                </a:solidFill>
                <a:latin typeface="Zen Kaku Gothic New"/>
                <a:ea typeface="Zen Kaku Gothic New"/>
                <a:cs typeface="Zen Kaku Gothic New"/>
                <a:sym typeface="Zen Kaku Gothic New"/>
              </a:defRPr>
            </a:lvl2pPr>
            <a:lvl3pPr indent="-317500" lvl="2" marL="1371600" marR="0" rtl="0" algn="l">
              <a:lnSpc>
                <a:spcPct val="115000"/>
              </a:lnSpc>
              <a:spcBef>
                <a:spcPts val="1600"/>
              </a:spcBef>
              <a:spcAft>
                <a:spcPts val="0"/>
              </a:spcAft>
              <a:buClr>
                <a:schemeClr val="lt1"/>
              </a:buClr>
              <a:buSzPts val="1400"/>
              <a:buFont typeface="Zen Kaku Gothic New"/>
              <a:buChar char="■"/>
              <a:defRPr b="0" i="0" sz="1400" u="none" cap="none" strike="noStrike">
                <a:solidFill>
                  <a:schemeClr val="lt1"/>
                </a:solidFill>
                <a:latin typeface="Zen Kaku Gothic New"/>
                <a:ea typeface="Zen Kaku Gothic New"/>
                <a:cs typeface="Zen Kaku Gothic New"/>
                <a:sym typeface="Zen Kaku Gothic New"/>
              </a:defRPr>
            </a:lvl3pPr>
            <a:lvl4pPr indent="-317500" lvl="3" marL="1828800" marR="0" rtl="0" algn="l">
              <a:lnSpc>
                <a:spcPct val="115000"/>
              </a:lnSpc>
              <a:spcBef>
                <a:spcPts val="1600"/>
              </a:spcBef>
              <a:spcAft>
                <a:spcPts val="0"/>
              </a:spcAft>
              <a:buClr>
                <a:schemeClr val="lt1"/>
              </a:buClr>
              <a:buSzPts val="1400"/>
              <a:buFont typeface="Zen Kaku Gothic New"/>
              <a:buChar char="●"/>
              <a:defRPr b="0" i="0" sz="1400" u="none" cap="none" strike="noStrike">
                <a:solidFill>
                  <a:schemeClr val="lt1"/>
                </a:solidFill>
                <a:latin typeface="Zen Kaku Gothic New"/>
                <a:ea typeface="Zen Kaku Gothic New"/>
                <a:cs typeface="Zen Kaku Gothic New"/>
                <a:sym typeface="Zen Kaku Gothic New"/>
              </a:defRPr>
            </a:lvl4pPr>
            <a:lvl5pPr indent="-317500" lvl="4" marL="2286000" marR="0" rtl="0" algn="l">
              <a:lnSpc>
                <a:spcPct val="115000"/>
              </a:lnSpc>
              <a:spcBef>
                <a:spcPts val="1600"/>
              </a:spcBef>
              <a:spcAft>
                <a:spcPts val="0"/>
              </a:spcAft>
              <a:buClr>
                <a:schemeClr val="lt1"/>
              </a:buClr>
              <a:buSzPts val="1400"/>
              <a:buFont typeface="Zen Kaku Gothic New"/>
              <a:buChar char="○"/>
              <a:defRPr b="0" i="0" sz="1400" u="none" cap="none" strike="noStrike">
                <a:solidFill>
                  <a:schemeClr val="lt1"/>
                </a:solidFill>
                <a:latin typeface="Zen Kaku Gothic New"/>
                <a:ea typeface="Zen Kaku Gothic New"/>
                <a:cs typeface="Zen Kaku Gothic New"/>
                <a:sym typeface="Zen Kaku Gothic New"/>
              </a:defRPr>
            </a:lvl5pPr>
            <a:lvl6pPr indent="-317500" lvl="5" marL="2743200" marR="0" rtl="0" algn="l">
              <a:lnSpc>
                <a:spcPct val="115000"/>
              </a:lnSpc>
              <a:spcBef>
                <a:spcPts val="1600"/>
              </a:spcBef>
              <a:spcAft>
                <a:spcPts val="0"/>
              </a:spcAft>
              <a:buClr>
                <a:schemeClr val="lt1"/>
              </a:buClr>
              <a:buSzPts val="1400"/>
              <a:buFont typeface="Zen Kaku Gothic New"/>
              <a:buChar char="■"/>
              <a:defRPr b="0" i="0" sz="1400" u="none" cap="none" strike="noStrike">
                <a:solidFill>
                  <a:schemeClr val="lt1"/>
                </a:solidFill>
                <a:latin typeface="Zen Kaku Gothic New"/>
                <a:ea typeface="Zen Kaku Gothic New"/>
                <a:cs typeface="Zen Kaku Gothic New"/>
                <a:sym typeface="Zen Kaku Gothic New"/>
              </a:defRPr>
            </a:lvl6pPr>
            <a:lvl7pPr indent="-317500" lvl="6" marL="3200400" marR="0" rtl="0" algn="l">
              <a:lnSpc>
                <a:spcPct val="115000"/>
              </a:lnSpc>
              <a:spcBef>
                <a:spcPts val="1600"/>
              </a:spcBef>
              <a:spcAft>
                <a:spcPts val="0"/>
              </a:spcAft>
              <a:buClr>
                <a:schemeClr val="lt1"/>
              </a:buClr>
              <a:buSzPts val="1400"/>
              <a:buFont typeface="Zen Kaku Gothic New"/>
              <a:buChar char="●"/>
              <a:defRPr b="0" i="0" sz="1400" u="none" cap="none" strike="noStrike">
                <a:solidFill>
                  <a:schemeClr val="lt1"/>
                </a:solidFill>
                <a:latin typeface="Zen Kaku Gothic New"/>
                <a:ea typeface="Zen Kaku Gothic New"/>
                <a:cs typeface="Zen Kaku Gothic New"/>
                <a:sym typeface="Zen Kaku Gothic New"/>
              </a:defRPr>
            </a:lvl7pPr>
            <a:lvl8pPr indent="-317500" lvl="7" marL="3657600" marR="0" rtl="0" algn="l">
              <a:lnSpc>
                <a:spcPct val="115000"/>
              </a:lnSpc>
              <a:spcBef>
                <a:spcPts val="1600"/>
              </a:spcBef>
              <a:spcAft>
                <a:spcPts val="0"/>
              </a:spcAft>
              <a:buClr>
                <a:schemeClr val="lt1"/>
              </a:buClr>
              <a:buSzPts val="1400"/>
              <a:buFont typeface="Zen Kaku Gothic New"/>
              <a:buChar char="○"/>
              <a:defRPr b="0" i="0" sz="1400" u="none" cap="none" strike="noStrike">
                <a:solidFill>
                  <a:schemeClr val="lt1"/>
                </a:solidFill>
                <a:latin typeface="Zen Kaku Gothic New"/>
                <a:ea typeface="Zen Kaku Gothic New"/>
                <a:cs typeface="Zen Kaku Gothic New"/>
                <a:sym typeface="Zen Kaku Gothic New"/>
              </a:defRPr>
            </a:lvl8pPr>
            <a:lvl9pPr indent="-317500" lvl="8" marL="4114800" marR="0" rtl="0" algn="l">
              <a:lnSpc>
                <a:spcPct val="115000"/>
              </a:lnSpc>
              <a:spcBef>
                <a:spcPts val="1600"/>
              </a:spcBef>
              <a:spcAft>
                <a:spcPts val="1600"/>
              </a:spcAft>
              <a:buClr>
                <a:schemeClr val="lt1"/>
              </a:buClr>
              <a:buSzPts val="1400"/>
              <a:buFont typeface="Zen Kaku Gothic New"/>
              <a:buChar char="■"/>
              <a:defRPr b="0" i="0" sz="1400" u="none" cap="none" strike="noStrike">
                <a:solidFill>
                  <a:schemeClr val="lt1"/>
                </a:solidFill>
                <a:latin typeface="Zen Kaku Gothic New"/>
                <a:ea typeface="Zen Kaku Gothic New"/>
                <a:cs typeface="Zen Kaku Gothic New"/>
                <a:sym typeface="Zen Kaku Gothic New"/>
              </a:defRPr>
            </a:lvl9pPr>
          </a:lstStyle>
          <a:p/>
        </p:txBody>
      </p:sp>
      <p:sp>
        <p:nvSpPr>
          <p:cNvPr id="8" name="Google Shape;8;p5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latin typeface="Zen Kaku Gothic New"/>
                <a:ea typeface="Zen Kaku Gothic New"/>
                <a:cs typeface="Zen Kaku Gothic New"/>
                <a:sym typeface="Zen Kaku Gothic New"/>
              </a:defRPr>
            </a:lvl1pPr>
            <a:lvl2pPr lvl="1" algn="r">
              <a:buNone/>
              <a:defRPr sz="1300">
                <a:solidFill>
                  <a:schemeClr val="lt1"/>
                </a:solidFill>
                <a:latin typeface="Zen Kaku Gothic New"/>
                <a:ea typeface="Zen Kaku Gothic New"/>
                <a:cs typeface="Zen Kaku Gothic New"/>
                <a:sym typeface="Zen Kaku Gothic New"/>
              </a:defRPr>
            </a:lvl2pPr>
            <a:lvl3pPr lvl="2" algn="r">
              <a:buNone/>
              <a:defRPr sz="1300">
                <a:solidFill>
                  <a:schemeClr val="lt1"/>
                </a:solidFill>
                <a:latin typeface="Zen Kaku Gothic New"/>
                <a:ea typeface="Zen Kaku Gothic New"/>
                <a:cs typeface="Zen Kaku Gothic New"/>
                <a:sym typeface="Zen Kaku Gothic New"/>
              </a:defRPr>
            </a:lvl3pPr>
            <a:lvl4pPr lvl="3" algn="r">
              <a:buNone/>
              <a:defRPr sz="1300">
                <a:solidFill>
                  <a:schemeClr val="lt1"/>
                </a:solidFill>
                <a:latin typeface="Zen Kaku Gothic New"/>
                <a:ea typeface="Zen Kaku Gothic New"/>
                <a:cs typeface="Zen Kaku Gothic New"/>
                <a:sym typeface="Zen Kaku Gothic New"/>
              </a:defRPr>
            </a:lvl4pPr>
            <a:lvl5pPr lvl="4" algn="r">
              <a:buNone/>
              <a:defRPr sz="1300">
                <a:solidFill>
                  <a:schemeClr val="lt1"/>
                </a:solidFill>
                <a:latin typeface="Zen Kaku Gothic New"/>
                <a:ea typeface="Zen Kaku Gothic New"/>
                <a:cs typeface="Zen Kaku Gothic New"/>
                <a:sym typeface="Zen Kaku Gothic New"/>
              </a:defRPr>
            </a:lvl5pPr>
            <a:lvl6pPr lvl="5" algn="r">
              <a:buNone/>
              <a:defRPr sz="1300">
                <a:solidFill>
                  <a:schemeClr val="lt1"/>
                </a:solidFill>
                <a:latin typeface="Zen Kaku Gothic New"/>
                <a:ea typeface="Zen Kaku Gothic New"/>
                <a:cs typeface="Zen Kaku Gothic New"/>
                <a:sym typeface="Zen Kaku Gothic New"/>
              </a:defRPr>
            </a:lvl6pPr>
            <a:lvl7pPr lvl="6" algn="r">
              <a:buNone/>
              <a:defRPr sz="1300">
                <a:solidFill>
                  <a:schemeClr val="lt1"/>
                </a:solidFill>
                <a:latin typeface="Zen Kaku Gothic New"/>
                <a:ea typeface="Zen Kaku Gothic New"/>
                <a:cs typeface="Zen Kaku Gothic New"/>
                <a:sym typeface="Zen Kaku Gothic New"/>
              </a:defRPr>
            </a:lvl7pPr>
            <a:lvl8pPr lvl="7" algn="r">
              <a:buNone/>
              <a:defRPr sz="1300">
                <a:solidFill>
                  <a:schemeClr val="lt1"/>
                </a:solidFill>
                <a:latin typeface="Zen Kaku Gothic New"/>
                <a:ea typeface="Zen Kaku Gothic New"/>
                <a:cs typeface="Zen Kaku Gothic New"/>
                <a:sym typeface="Zen Kaku Gothic New"/>
              </a:defRPr>
            </a:lvl8pPr>
            <a:lvl9pPr lvl="8" algn="r">
              <a:buNone/>
              <a:defRPr sz="1300">
                <a:solidFill>
                  <a:schemeClr val="lt1"/>
                </a:solidFill>
                <a:latin typeface="Zen Kaku Gothic New"/>
                <a:ea typeface="Zen Kaku Gothic New"/>
                <a:cs typeface="Zen Kaku Gothic New"/>
                <a:sym typeface="Zen Kaku Gothic New"/>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48.png"/><Relationship Id="rId7"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44.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49.png"/><Relationship Id="rId4" Type="http://schemas.openxmlformats.org/officeDocument/2006/relationships/image" Target="../media/image36.png"/><Relationship Id="rId5" Type="http://schemas.openxmlformats.org/officeDocument/2006/relationships/image" Target="../media/image46.png"/><Relationship Id="rId6"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image" Target="../media/image50.png"/><Relationship Id="rId5" Type="http://schemas.openxmlformats.org/officeDocument/2006/relationships/image" Target="../media/image39.png"/><Relationship Id="rId6"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3.png"/><Relationship Id="rId9"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22.png"/><Relationship Id="rId7" Type="http://schemas.openxmlformats.org/officeDocument/2006/relationships/image" Target="../media/image9.png"/><Relationship Id="rId8" Type="http://schemas.openxmlformats.org/officeDocument/2006/relationships/image" Target="../media/image8.png"/><Relationship Id="rId11" Type="http://schemas.openxmlformats.org/officeDocument/2006/relationships/image" Target="../media/image16.png"/><Relationship Id="rId10" Type="http://schemas.openxmlformats.org/officeDocument/2006/relationships/image" Target="../media/image7.png"/><Relationship Id="rId13" Type="http://schemas.openxmlformats.org/officeDocument/2006/relationships/image" Target="../media/image5.png"/><Relationship Id="rId12" Type="http://schemas.openxmlformats.org/officeDocument/2006/relationships/image" Target="../media/image11.png"/><Relationship Id="rId15" Type="http://schemas.openxmlformats.org/officeDocument/2006/relationships/image" Target="../media/image18.png"/><Relationship Id="rId14" Type="http://schemas.openxmlformats.org/officeDocument/2006/relationships/image" Target="../media/image2.png"/><Relationship Id="rId17" Type="http://schemas.openxmlformats.org/officeDocument/2006/relationships/image" Target="../media/image6.png"/><Relationship Id="rId16" Type="http://schemas.openxmlformats.org/officeDocument/2006/relationships/image" Target="../media/image12.png"/><Relationship Id="rId19" Type="http://schemas.openxmlformats.org/officeDocument/2006/relationships/image" Target="../media/image15.png"/><Relationship Id="rId18"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38.png"/><Relationship Id="rId8"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
          <p:cNvSpPr/>
          <p:nvPr/>
        </p:nvSpPr>
        <p:spPr>
          <a:xfrm>
            <a:off x="4814135" y="814950"/>
            <a:ext cx="3614100" cy="3614100"/>
          </a:xfrm>
          <a:prstGeom prst="ellipse">
            <a:avLst/>
          </a:prstGeom>
          <a:solidFill>
            <a:srgbClr val="FFF48F">
              <a:alpha val="24705"/>
            </a:srgbClr>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32" name="Google Shape;332;p1"/>
          <p:cNvSpPr txBox="1"/>
          <p:nvPr>
            <p:ph type="ctrTitle"/>
          </p:nvPr>
        </p:nvSpPr>
        <p:spPr>
          <a:xfrm>
            <a:off x="341400" y="2057300"/>
            <a:ext cx="4438500" cy="94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 sz="2000">
                <a:solidFill>
                  <a:srgbClr val="1155CC"/>
                </a:solidFill>
                <a:latin typeface="Oswald Medium"/>
                <a:ea typeface="Oswald Medium"/>
                <a:cs typeface="Oswald Medium"/>
                <a:sym typeface="Oswald Medium"/>
              </a:rPr>
              <a:t>Education for Everyone!…</a:t>
            </a:r>
            <a:endParaRPr sz="2000">
              <a:solidFill>
                <a:srgbClr val="1155CC"/>
              </a:solidFill>
              <a:latin typeface="Oswald Medium"/>
              <a:ea typeface="Oswald Medium"/>
              <a:cs typeface="Oswald Medium"/>
              <a:sym typeface="Oswald Medium"/>
            </a:endParaRPr>
          </a:p>
        </p:txBody>
      </p:sp>
      <p:sp>
        <p:nvSpPr>
          <p:cNvPr id="333" name="Google Shape;333;p1"/>
          <p:cNvSpPr txBox="1"/>
          <p:nvPr>
            <p:ph idx="1" type="subTitle"/>
          </p:nvPr>
        </p:nvSpPr>
        <p:spPr>
          <a:xfrm>
            <a:off x="341388" y="2986224"/>
            <a:ext cx="4581000" cy="137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a:solidFill>
                  <a:srgbClr val="000000"/>
                </a:solidFill>
                <a:latin typeface="Times New Roman"/>
                <a:ea typeface="Times New Roman"/>
                <a:cs typeface="Times New Roman"/>
                <a:sym typeface="Times New Roman"/>
              </a:rPr>
              <a:t>Group : </a:t>
            </a:r>
            <a:r>
              <a:rPr b="1" lang="en">
                <a:solidFill>
                  <a:srgbClr val="000000"/>
                </a:solidFill>
                <a:latin typeface="Times New Roman"/>
                <a:ea typeface="Times New Roman"/>
                <a:cs typeface="Times New Roman"/>
                <a:sym typeface="Times New Roman"/>
              </a:rPr>
              <a:t>EduTech Innovators</a:t>
            </a:r>
            <a:endParaRPr b="1">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b="1" lang="en">
                <a:solidFill>
                  <a:srgbClr val="000000"/>
                </a:solidFill>
                <a:latin typeface="Times New Roman"/>
                <a:ea typeface="Times New Roman"/>
                <a:cs typeface="Times New Roman"/>
                <a:sym typeface="Times New Roman"/>
              </a:rPr>
              <a:t>By : </a:t>
            </a:r>
            <a:endParaRPr b="1">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
                <a:solidFill>
                  <a:srgbClr val="000000"/>
                </a:solidFill>
                <a:latin typeface="Times New Roman"/>
                <a:ea typeface="Times New Roman"/>
                <a:cs typeface="Times New Roman"/>
                <a:sym typeface="Times New Roman"/>
              </a:rPr>
              <a:t>Derleen Saini</a:t>
            </a:r>
            <a:endParaRPr>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
                <a:solidFill>
                  <a:srgbClr val="000000"/>
                </a:solidFill>
                <a:latin typeface="Times New Roman"/>
                <a:ea typeface="Times New Roman"/>
                <a:cs typeface="Times New Roman"/>
                <a:sym typeface="Times New Roman"/>
              </a:rPr>
              <a:t>Kaveri Kesarwani</a:t>
            </a:r>
            <a:endParaRPr>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
                <a:solidFill>
                  <a:srgbClr val="000000"/>
                </a:solidFill>
                <a:latin typeface="Times New Roman"/>
                <a:ea typeface="Times New Roman"/>
                <a:cs typeface="Times New Roman"/>
                <a:sym typeface="Times New Roman"/>
              </a:rPr>
              <a:t>Ritika Verma</a:t>
            </a:r>
            <a:endParaRPr>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
                <a:solidFill>
                  <a:srgbClr val="000000"/>
                </a:solidFill>
                <a:latin typeface="Times New Roman"/>
                <a:ea typeface="Times New Roman"/>
                <a:cs typeface="Times New Roman"/>
                <a:sym typeface="Times New Roman"/>
              </a:rPr>
              <a:t>Tanya Jain</a:t>
            </a:r>
            <a:endParaRPr>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a:solidFill>
                <a:srgbClr val="000000"/>
              </a:solidFill>
              <a:latin typeface="Calibri"/>
              <a:ea typeface="Calibri"/>
              <a:cs typeface="Calibri"/>
              <a:sym typeface="Calibri"/>
            </a:endParaRPr>
          </a:p>
        </p:txBody>
      </p:sp>
      <p:sp>
        <p:nvSpPr>
          <p:cNvPr id="334" name="Google Shape;334;p1"/>
          <p:cNvSpPr/>
          <p:nvPr/>
        </p:nvSpPr>
        <p:spPr>
          <a:xfrm>
            <a:off x="6023696" y="2981210"/>
            <a:ext cx="63724" cy="64135"/>
          </a:xfrm>
          <a:custGeom>
            <a:rect b="b" l="l" r="r" t="t"/>
            <a:pathLst>
              <a:path extrusionOk="0" h="4834" w="4803">
                <a:moveTo>
                  <a:pt x="2401" y="1"/>
                </a:moveTo>
                <a:cubicBezTo>
                  <a:pt x="1064" y="1"/>
                  <a:pt x="0" y="1095"/>
                  <a:pt x="0" y="2433"/>
                </a:cubicBezTo>
                <a:cubicBezTo>
                  <a:pt x="0" y="3770"/>
                  <a:pt x="1064" y="4834"/>
                  <a:pt x="2401" y="4834"/>
                </a:cubicBezTo>
                <a:cubicBezTo>
                  <a:pt x="3739" y="4834"/>
                  <a:pt x="4803" y="3770"/>
                  <a:pt x="4803" y="2433"/>
                </a:cubicBezTo>
                <a:cubicBezTo>
                  <a:pt x="4803" y="1095"/>
                  <a:pt x="3739" y="1"/>
                  <a:pt x="240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35" name="Google Shape;335;p1"/>
          <p:cNvSpPr/>
          <p:nvPr/>
        </p:nvSpPr>
        <p:spPr>
          <a:xfrm>
            <a:off x="6138619" y="2971538"/>
            <a:ext cx="64135" cy="63724"/>
          </a:xfrm>
          <a:custGeom>
            <a:rect b="b" l="l" r="r" t="t"/>
            <a:pathLst>
              <a:path extrusionOk="0" h="4803" w="4834">
                <a:moveTo>
                  <a:pt x="2402" y="0"/>
                </a:moveTo>
                <a:cubicBezTo>
                  <a:pt x="1065" y="0"/>
                  <a:pt x="1" y="1064"/>
                  <a:pt x="1" y="2402"/>
                </a:cubicBezTo>
                <a:cubicBezTo>
                  <a:pt x="1" y="3739"/>
                  <a:pt x="1065" y="4803"/>
                  <a:pt x="2402" y="4803"/>
                </a:cubicBezTo>
                <a:cubicBezTo>
                  <a:pt x="3739" y="4803"/>
                  <a:pt x="4834" y="3739"/>
                  <a:pt x="4834" y="2402"/>
                </a:cubicBezTo>
                <a:cubicBezTo>
                  <a:pt x="4834" y="1064"/>
                  <a:pt x="3739" y="0"/>
                  <a:pt x="240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grpSp>
        <p:nvGrpSpPr>
          <p:cNvPr id="336" name="Google Shape;336;p1"/>
          <p:cNvGrpSpPr/>
          <p:nvPr/>
        </p:nvGrpSpPr>
        <p:grpSpPr>
          <a:xfrm>
            <a:off x="5073864" y="2343537"/>
            <a:ext cx="3489720" cy="2196720"/>
            <a:chOff x="5102202" y="2343640"/>
            <a:chExt cx="3496013" cy="2200681"/>
          </a:xfrm>
        </p:grpSpPr>
        <p:grpSp>
          <p:nvGrpSpPr>
            <p:cNvPr id="337" name="Google Shape;337;p1"/>
            <p:cNvGrpSpPr/>
            <p:nvPr/>
          </p:nvGrpSpPr>
          <p:grpSpPr>
            <a:xfrm>
              <a:off x="5102202" y="2343640"/>
              <a:ext cx="3496013" cy="2200681"/>
              <a:chOff x="5102202" y="2343640"/>
              <a:chExt cx="3496013" cy="2200681"/>
            </a:xfrm>
          </p:grpSpPr>
          <p:sp>
            <p:nvSpPr>
              <p:cNvPr id="338" name="Google Shape;338;p1"/>
              <p:cNvSpPr/>
              <p:nvPr/>
            </p:nvSpPr>
            <p:spPr>
              <a:xfrm>
                <a:off x="5102202" y="4219665"/>
                <a:ext cx="3496013" cy="324656"/>
              </a:xfrm>
              <a:custGeom>
                <a:rect b="b" l="l" r="r" t="t"/>
                <a:pathLst>
                  <a:path extrusionOk="0" h="24470" w="263502">
                    <a:moveTo>
                      <a:pt x="217908" y="1"/>
                    </a:moveTo>
                    <a:lnTo>
                      <a:pt x="53862" y="31"/>
                    </a:lnTo>
                    <a:cubicBezTo>
                      <a:pt x="47175" y="31"/>
                      <a:pt x="40579" y="1521"/>
                      <a:pt x="34561" y="4347"/>
                    </a:cubicBezTo>
                    <a:lnTo>
                      <a:pt x="2584" y="19332"/>
                    </a:lnTo>
                    <a:cubicBezTo>
                      <a:pt x="1" y="20579"/>
                      <a:pt x="852" y="24469"/>
                      <a:pt x="3740" y="24469"/>
                    </a:cubicBezTo>
                    <a:lnTo>
                      <a:pt x="257544" y="24469"/>
                    </a:lnTo>
                    <a:cubicBezTo>
                      <a:pt x="261738" y="24469"/>
                      <a:pt x="263501" y="19120"/>
                      <a:pt x="260158" y="16627"/>
                    </a:cubicBezTo>
                    <a:lnTo>
                      <a:pt x="253805" y="11885"/>
                    </a:lnTo>
                    <a:cubicBezTo>
                      <a:pt x="243410" y="4165"/>
                      <a:pt x="230826" y="1"/>
                      <a:pt x="2179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39" name="Google Shape;339;p1"/>
              <p:cNvSpPr/>
              <p:nvPr/>
            </p:nvSpPr>
            <p:spPr>
              <a:xfrm>
                <a:off x="5850276" y="2783365"/>
                <a:ext cx="2134953" cy="1358486"/>
              </a:xfrm>
              <a:custGeom>
                <a:rect b="b" l="l" r="r" t="t"/>
                <a:pathLst>
                  <a:path extrusionOk="0" h="102392" w="160916">
                    <a:moveTo>
                      <a:pt x="103397" y="0"/>
                    </a:moveTo>
                    <a:cubicBezTo>
                      <a:pt x="65274" y="0"/>
                      <a:pt x="24082" y="2624"/>
                      <a:pt x="1" y="6524"/>
                    </a:cubicBezTo>
                    <a:lnTo>
                      <a:pt x="6445" y="102391"/>
                    </a:lnTo>
                    <a:lnTo>
                      <a:pt x="154229" y="102391"/>
                    </a:lnTo>
                    <a:lnTo>
                      <a:pt x="160916" y="2694"/>
                    </a:lnTo>
                    <a:cubicBezTo>
                      <a:pt x="145050" y="820"/>
                      <a:pt x="124703" y="0"/>
                      <a:pt x="1033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40" name="Google Shape;340;p1"/>
              <p:cNvSpPr/>
              <p:nvPr/>
            </p:nvSpPr>
            <p:spPr>
              <a:xfrm>
                <a:off x="5907141" y="2830186"/>
                <a:ext cx="2028495" cy="1262058"/>
              </a:xfrm>
              <a:custGeom>
                <a:rect b="b" l="l" r="r" t="t"/>
                <a:pathLst>
                  <a:path extrusionOk="0" h="95124" w="152892">
                    <a:moveTo>
                      <a:pt x="91932" y="0"/>
                    </a:moveTo>
                    <a:cubicBezTo>
                      <a:pt x="59419" y="0"/>
                      <a:pt x="27146" y="2043"/>
                      <a:pt x="1" y="6338"/>
                    </a:cubicBezTo>
                    <a:lnTo>
                      <a:pt x="5654" y="94850"/>
                    </a:lnTo>
                    <a:lnTo>
                      <a:pt x="146538" y="95124"/>
                    </a:lnTo>
                    <a:lnTo>
                      <a:pt x="152891" y="2417"/>
                    </a:lnTo>
                    <a:cubicBezTo>
                      <a:pt x="133309" y="824"/>
                      <a:pt x="112573" y="0"/>
                      <a:pt x="9193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41" name="Google Shape;341;p1"/>
              <p:cNvSpPr/>
              <p:nvPr/>
            </p:nvSpPr>
            <p:spPr>
              <a:xfrm>
                <a:off x="5984172" y="2924120"/>
                <a:ext cx="1859918" cy="1168535"/>
              </a:xfrm>
              <a:custGeom>
                <a:rect b="b" l="l" r="r" t="t"/>
                <a:pathLst>
                  <a:path extrusionOk="0" h="88075" w="140186">
                    <a:moveTo>
                      <a:pt x="87032" y="0"/>
                    </a:moveTo>
                    <a:cubicBezTo>
                      <a:pt x="56468" y="0"/>
                      <a:pt x="27420" y="1450"/>
                      <a:pt x="0" y="4851"/>
                    </a:cubicBezTo>
                    <a:lnTo>
                      <a:pt x="3860" y="87801"/>
                    </a:lnTo>
                    <a:lnTo>
                      <a:pt x="135018" y="88074"/>
                    </a:lnTo>
                    <a:lnTo>
                      <a:pt x="140185" y="1295"/>
                    </a:lnTo>
                    <a:cubicBezTo>
                      <a:pt x="121998" y="462"/>
                      <a:pt x="104274" y="0"/>
                      <a:pt x="870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42" name="Google Shape;342;p1"/>
              <p:cNvSpPr/>
              <p:nvPr/>
            </p:nvSpPr>
            <p:spPr>
              <a:xfrm>
                <a:off x="5981744" y="2897651"/>
                <a:ext cx="1864760" cy="173512"/>
              </a:xfrm>
              <a:custGeom>
                <a:rect b="b" l="l" r="r" t="t"/>
                <a:pathLst>
                  <a:path extrusionOk="0" h="13078" w="140551">
                    <a:moveTo>
                      <a:pt x="92901" y="0"/>
                    </a:moveTo>
                    <a:cubicBezTo>
                      <a:pt x="61704" y="0"/>
                      <a:pt x="30572" y="1630"/>
                      <a:pt x="1" y="5235"/>
                    </a:cubicBezTo>
                    <a:lnTo>
                      <a:pt x="31" y="5235"/>
                    </a:lnTo>
                    <a:lnTo>
                      <a:pt x="396" y="13077"/>
                    </a:lnTo>
                    <a:cubicBezTo>
                      <a:pt x="26194" y="10098"/>
                      <a:pt x="56323" y="8748"/>
                      <a:pt x="86063" y="8748"/>
                    </a:cubicBezTo>
                    <a:cubicBezTo>
                      <a:pt x="104573" y="8748"/>
                      <a:pt x="122932" y="9271"/>
                      <a:pt x="140003" y="10250"/>
                    </a:cubicBezTo>
                    <a:lnTo>
                      <a:pt x="140551" y="1223"/>
                    </a:lnTo>
                    <a:cubicBezTo>
                      <a:pt x="124694" y="423"/>
                      <a:pt x="108789" y="0"/>
                      <a:pt x="929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43" name="Google Shape;343;p1"/>
              <p:cNvSpPr/>
              <p:nvPr/>
            </p:nvSpPr>
            <p:spPr>
              <a:xfrm>
                <a:off x="6256779" y="2955405"/>
                <a:ext cx="64135" cy="64135"/>
              </a:xfrm>
              <a:custGeom>
                <a:rect b="b" l="l" r="r" t="t"/>
                <a:pathLst>
                  <a:path extrusionOk="0" h="4834" w="4834">
                    <a:moveTo>
                      <a:pt x="2432" y="1"/>
                    </a:moveTo>
                    <a:cubicBezTo>
                      <a:pt x="1095" y="1"/>
                      <a:pt x="1" y="1095"/>
                      <a:pt x="1" y="2432"/>
                    </a:cubicBezTo>
                    <a:cubicBezTo>
                      <a:pt x="1" y="3770"/>
                      <a:pt x="1095" y="4834"/>
                      <a:pt x="2432" y="4834"/>
                    </a:cubicBezTo>
                    <a:cubicBezTo>
                      <a:pt x="3770" y="4834"/>
                      <a:pt x="4834" y="3770"/>
                      <a:pt x="4834" y="2432"/>
                    </a:cubicBezTo>
                    <a:cubicBezTo>
                      <a:pt x="4834" y="1095"/>
                      <a:pt x="3770" y="1"/>
                      <a:pt x="243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44" name="Google Shape;344;p1"/>
              <p:cNvSpPr/>
              <p:nvPr/>
            </p:nvSpPr>
            <p:spPr>
              <a:xfrm>
                <a:off x="5426844" y="4141838"/>
                <a:ext cx="2910850" cy="256487"/>
              </a:xfrm>
              <a:custGeom>
                <a:rect b="b" l="l" r="r" t="t"/>
                <a:pathLst>
                  <a:path extrusionOk="0" h="19332" w="219397">
                    <a:moveTo>
                      <a:pt x="38360" y="0"/>
                    </a:moveTo>
                    <a:lnTo>
                      <a:pt x="0" y="19332"/>
                    </a:lnTo>
                    <a:lnTo>
                      <a:pt x="219397" y="19332"/>
                    </a:lnTo>
                    <a:lnTo>
                      <a:pt x="18614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45" name="Google Shape;345;p1"/>
              <p:cNvSpPr/>
              <p:nvPr/>
            </p:nvSpPr>
            <p:spPr>
              <a:xfrm>
                <a:off x="5426844" y="4398325"/>
                <a:ext cx="2910850" cy="110094"/>
              </a:xfrm>
              <a:custGeom>
                <a:rect b="b" l="l" r="r" t="t"/>
                <a:pathLst>
                  <a:path extrusionOk="0" h="8298" w="219397">
                    <a:moveTo>
                      <a:pt x="0" y="0"/>
                    </a:moveTo>
                    <a:lnTo>
                      <a:pt x="0" y="8298"/>
                    </a:lnTo>
                    <a:lnTo>
                      <a:pt x="219397" y="8298"/>
                    </a:lnTo>
                    <a:lnTo>
                      <a:pt x="21939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46" name="Google Shape;346;p1"/>
              <p:cNvSpPr/>
              <p:nvPr/>
            </p:nvSpPr>
            <p:spPr>
              <a:xfrm>
                <a:off x="5611952" y="4177726"/>
                <a:ext cx="2601133" cy="177864"/>
              </a:xfrm>
              <a:custGeom>
                <a:rect b="b" l="l" r="r" t="t"/>
                <a:pathLst>
                  <a:path extrusionOk="0" h="13406" w="196053">
                    <a:moveTo>
                      <a:pt x="25472" y="1"/>
                    </a:moveTo>
                    <a:lnTo>
                      <a:pt x="0" y="13405"/>
                    </a:lnTo>
                    <a:lnTo>
                      <a:pt x="196052" y="13405"/>
                    </a:lnTo>
                    <a:lnTo>
                      <a:pt x="17137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47" name="Google Shape;347;p1"/>
              <p:cNvSpPr/>
              <p:nvPr/>
            </p:nvSpPr>
            <p:spPr>
              <a:xfrm>
                <a:off x="5850276" y="4303555"/>
                <a:ext cx="2048661" cy="35491"/>
              </a:xfrm>
              <a:custGeom>
                <a:rect b="b" l="l" r="r" t="t"/>
                <a:pathLst>
                  <a:path extrusionOk="0" h="2675" w="154412">
                    <a:moveTo>
                      <a:pt x="4743" y="0"/>
                    </a:moveTo>
                    <a:lnTo>
                      <a:pt x="1" y="2675"/>
                    </a:lnTo>
                    <a:lnTo>
                      <a:pt x="154411" y="2675"/>
                    </a:lnTo>
                    <a:lnTo>
                      <a:pt x="15046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48" name="Google Shape;348;p1"/>
              <p:cNvSpPr/>
              <p:nvPr/>
            </p:nvSpPr>
            <p:spPr>
              <a:xfrm>
                <a:off x="5789790" y="4193859"/>
                <a:ext cx="2255939" cy="88335"/>
              </a:xfrm>
              <a:custGeom>
                <a:rect b="b" l="l" r="r" t="t"/>
                <a:pathLst>
                  <a:path extrusionOk="0" h="6658" w="170035">
                    <a:moveTo>
                      <a:pt x="12736" y="0"/>
                    </a:moveTo>
                    <a:lnTo>
                      <a:pt x="1" y="6657"/>
                    </a:lnTo>
                    <a:lnTo>
                      <a:pt x="170034" y="6657"/>
                    </a:lnTo>
                    <a:lnTo>
                      <a:pt x="15796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49" name="Google Shape;349;p1"/>
              <p:cNvSpPr/>
              <p:nvPr/>
            </p:nvSpPr>
            <p:spPr>
              <a:xfrm>
                <a:off x="5839795" y="4255965"/>
                <a:ext cx="2158742" cy="13"/>
              </a:xfrm>
              <a:custGeom>
                <a:rect b="b" l="l" r="r" t="t"/>
                <a:pathLst>
                  <a:path extrusionOk="0" fill="none" h="1" w="162709">
                    <a:moveTo>
                      <a:pt x="1" y="0"/>
                    </a:moveTo>
                    <a:lnTo>
                      <a:pt x="162709" y="0"/>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50" name="Google Shape;350;p1"/>
              <p:cNvSpPr/>
              <p:nvPr/>
            </p:nvSpPr>
            <p:spPr>
              <a:xfrm>
                <a:off x="5874476" y="4237815"/>
                <a:ext cx="2091396" cy="13"/>
              </a:xfrm>
              <a:custGeom>
                <a:rect b="b" l="l" r="r" t="t"/>
                <a:pathLst>
                  <a:path extrusionOk="0" fill="none" h="1" w="157633">
                    <a:moveTo>
                      <a:pt x="1" y="1"/>
                    </a:moveTo>
                    <a:lnTo>
                      <a:pt x="157633" y="1"/>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51" name="Google Shape;351;p1"/>
              <p:cNvSpPr/>
              <p:nvPr/>
            </p:nvSpPr>
            <p:spPr>
              <a:xfrm>
                <a:off x="5931739" y="4207976"/>
                <a:ext cx="1979697" cy="13"/>
              </a:xfrm>
              <a:custGeom>
                <a:rect b="b" l="l" r="r" t="t"/>
                <a:pathLst>
                  <a:path extrusionOk="0" fill="none" h="1" w="149214">
                    <a:moveTo>
                      <a:pt x="1" y="0"/>
                    </a:moveTo>
                    <a:lnTo>
                      <a:pt x="149213" y="0"/>
                    </a:lnTo>
                  </a:path>
                </a:pathLst>
              </a:custGeom>
              <a:noFill/>
              <a:ln cap="rnd" cmpd="sng" w="9875">
                <a:solidFill>
                  <a:srgbClr val="ACA2BA"/>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52" name="Google Shape;352;p1"/>
              <p:cNvSpPr/>
              <p:nvPr/>
            </p:nvSpPr>
            <p:spPr>
              <a:xfrm>
                <a:off x="5905934" y="4221283"/>
                <a:ext cx="2029702" cy="13"/>
              </a:xfrm>
              <a:custGeom>
                <a:rect b="b" l="l" r="r" t="t"/>
                <a:pathLst>
                  <a:path extrusionOk="0" fill="none" h="1" w="152983">
                    <a:moveTo>
                      <a:pt x="152982" y="0"/>
                    </a:moveTo>
                    <a:lnTo>
                      <a:pt x="0" y="0"/>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53" name="Google Shape;353;p1"/>
              <p:cNvSpPr/>
              <p:nvPr/>
            </p:nvSpPr>
            <p:spPr>
              <a:xfrm>
                <a:off x="6128947" y="4193859"/>
                <a:ext cx="125829" cy="88335"/>
              </a:xfrm>
              <a:custGeom>
                <a:rect b="b" l="l" r="r" t="t"/>
                <a:pathLst>
                  <a:path extrusionOk="0" fill="none" h="6658" w="9484">
                    <a:moveTo>
                      <a:pt x="0" y="6657"/>
                    </a:moveTo>
                    <a:lnTo>
                      <a:pt x="9484" y="0"/>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54" name="Google Shape;354;p1"/>
              <p:cNvSpPr/>
              <p:nvPr/>
            </p:nvSpPr>
            <p:spPr>
              <a:xfrm>
                <a:off x="6318885" y="4193859"/>
                <a:ext cx="106485" cy="88335"/>
              </a:xfrm>
              <a:custGeom>
                <a:rect b="b" l="l" r="r" t="t"/>
                <a:pathLst>
                  <a:path extrusionOk="0" fill="none" h="6658" w="8026">
                    <a:moveTo>
                      <a:pt x="1" y="6657"/>
                    </a:moveTo>
                    <a:lnTo>
                      <a:pt x="8025" y="0"/>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55" name="Google Shape;355;p1"/>
              <p:cNvSpPr/>
              <p:nvPr/>
            </p:nvSpPr>
            <p:spPr>
              <a:xfrm>
                <a:off x="6534641" y="4193859"/>
                <a:ext cx="71392" cy="88335"/>
              </a:xfrm>
              <a:custGeom>
                <a:rect b="b" l="l" r="r" t="t"/>
                <a:pathLst>
                  <a:path extrusionOk="0" fill="none" h="6658" w="5381">
                    <a:moveTo>
                      <a:pt x="0" y="6657"/>
                    </a:moveTo>
                    <a:lnTo>
                      <a:pt x="5380" y="0"/>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56" name="Google Shape;356;p1"/>
              <p:cNvSpPr/>
              <p:nvPr/>
            </p:nvSpPr>
            <p:spPr>
              <a:xfrm>
                <a:off x="6747969" y="4193859"/>
                <a:ext cx="13" cy="88335"/>
              </a:xfrm>
              <a:custGeom>
                <a:rect b="b" l="l" r="r" t="t"/>
                <a:pathLst>
                  <a:path extrusionOk="0" fill="none" h="6658" w="1">
                    <a:moveTo>
                      <a:pt x="1" y="6657"/>
                    </a:moveTo>
                    <a:lnTo>
                      <a:pt x="1" y="0"/>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57" name="Google Shape;357;p1"/>
              <p:cNvSpPr/>
              <p:nvPr/>
            </p:nvSpPr>
            <p:spPr>
              <a:xfrm>
                <a:off x="6883881" y="4193859"/>
                <a:ext cx="63724" cy="88335"/>
              </a:xfrm>
              <a:custGeom>
                <a:rect b="b" l="l" r="r" t="t"/>
                <a:pathLst>
                  <a:path extrusionOk="0" fill="none" h="6658" w="4803">
                    <a:moveTo>
                      <a:pt x="0" y="0"/>
                    </a:moveTo>
                    <a:lnTo>
                      <a:pt x="4803" y="6657"/>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58" name="Google Shape;358;p1"/>
              <p:cNvSpPr/>
              <p:nvPr/>
            </p:nvSpPr>
            <p:spPr>
              <a:xfrm>
                <a:off x="7056876" y="4193859"/>
                <a:ext cx="99228" cy="88335"/>
              </a:xfrm>
              <a:custGeom>
                <a:rect b="b" l="l" r="r" t="t"/>
                <a:pathLst>
                  <a:path extrusionOk="0" fill="none" h="6658" w="7479">
                    <a:moveTo>
                      <a:pt x="1" y="0"/>
                    </a:moveTo>
                    <a:lnTo>
                      <a:pt x="7478" y="6657"/>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59" name="Google Shape;359;p1"/>
              <p:cNvSpPr/>
              <p:nvPr/>
            </p:nvSpPr>
            <p:spPr>
              <a:xfrm>
                <a:off x="7266582" y="4193859"/>
                <a:ext cx="121000" cy="88335"/>
              </a:xfrm>
              <a:custGeom>
                <a:rect b="b" l="l" r="r" t="t"/>
                <a:pathLst>
                  <a:path extrusionOk="0" fill="none" h="6658" w="9120">
                    <a:moveTo>
                      <a:pt x="1" y="0"/>
                    </a:moveTo>
                    <a:lnTo>
                      <a:pt x="9119" y="6657"/>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60" name="Google Shape;360;p1"/>
              <p:cNvSpPr/>
              <p:nvPr/>
            </p:nvSpPr>
            <p:spPr>
              <a:xfrm>
                <a:off x="7479910" y="4193859"/>
                <a:ext cx="135116" cy="88335"/>
              </a:xfrm>
              <a:custGeom>
                <a:rect b="b" l="l" r="r" t="t"/>
                <a:pathLst>
                  <a:path extrusionOk="0" fill="none" h="6658" w="10184">
                    <a:moveTo>
                      <a:pt x="1" y="0"/>
                    </a:moveTo>
                    <a:lnTo>
                      <a:pt x="10183" y="6657"/>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61" name="Google Shape;361;p1"/>
              <p:cNvSpPr/>
              <p:nvPr/>
            </p:nvSpPr>
            <p:spPr>
              <a:xfrm>
                <a:off x="7700509" y="4193859"/>
                <a:ext cx="145996" cy="88335"/>
              </a:xfrm>
              <a:custGeom>
                <a:rect b="b" l="l" r="r" t="t"/>
                <a:pathLst>
                  <a:path extrusionOk="0" fill="none" h="6658" w="11004">
                    <a:moveTo>
                      <a:pt x="0" y="0"/>
                    </a:moveTo>
                    <a:lnTo>
                      <a:pt x="11004" y="6657"/>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62" name="Google Shape;362;p1"/>
              <p:cNvSpPr/>
              <p:nvPr/>
            </p:nvSpPr>
            <p:spPr>
              <a:xfrm>
                <a:off x="6229355" y="4193859"/>
                <a:ext cx="106485" cy="88335"/>
              </a:xfrm>
              <a:custGeom>
                <a:rect b="b" l="l" r="r" t="t"/>
                <a:pathLst>
                  <a:path extrusionOk="0" fill="none" h="6658" w="8026">
                    <a:moveTo>
                      <a:pt x="1" y="6657"/>
                    </a:moveTo>
                    <a:lnTo>
                      <a:pt x="8025" y="0"/>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63" name="Google Shape;363;p1"/>
              <p:cNvSpPr/>
              <p:nvPr/>
            </p:nvSpPr>
            <p:spPr>
              <a:xfrm>
                <a:off x="6425356" y="4193859"/>
                <a:ext cx="88733" cy="88335"/>
              </a:xfrm>
              <a:custGeom>
                <a:rect b="b" l="l" r="r" t="t"/>
                <a:pathLst>
                  <a:path extrusionOk="0" fill="none" h="6658" w="6688">
                    <a:moveTo>
                      <a:pt x="0" y="6657"/>
                    </a:moveTo>
                    <a:lnTo>
                      <a:pt x="6687" y="0"/>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64" name="Google Shape;364;p1"/>
              <p:cNvSpPr/>
              <p:nvPr/>
            </p:nvSpPr>
            <p:spPr>
              <a:xfrm>
                <a:off x="6643925" y="4193859"/>
                <a:ext cx="25819" cy="88335"/>
              </a:xfrm>
              <a:custGeom>
                <a:rect b="b" l="l" r="r" t="t"/>
                <a:pathLst>
                  <a:path extrusionOk="0" fill="none" h="6658" w="1946">
                    <a:moveTo>
                      <a:pt x="1" y="6657"/>
                    </a:moveTo>
                    <a:lnTo>
                      <a:pt x="1946" y="0"/>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65" name="Google Shape;365;p1"/>
              <p:cNvSpPr/>
              <p:nvPr/>
            </p:nvSpPr>
            <p:spPr>
              <a:xfrm>
                <a:off x="6816522" y="4193859"/>
                <a:ext cx="28247" cy="88335"/>
              </a:xfrm>
              <a:custGeom>
                <a:rect b="b" l="l" r="r" t="t"/>
                <a:pathLst>
                  <a:path extrusionOk="0" fill="none" h="6658" w="2129">
                    <a:moveTo>
                      <a:pt x="2129" y="6657"/>
                    </a:moveTo>
                    <a:lnTo>
                      <a:pt x="1" y="0"/>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66" name="Google Shape;366;p1"/>
              <p:cNvSpPr/>
              <p:nvPr/>
            </p:nvSpPr>
            <p:spPr>
              <a:xfrm>
                <a:off x="6976634" y="4193859"/>
                <a:ext cx="72188" cy="88335"/>
              </a:xfrm>
              <a:custGeom>
                <a:rect b="b" l="l" r="r" t="t"/>
                <a:pathLst>
                  <a:path extrusionOk="0" fill="none" h="6658" w="5441">
                    <a:moveTo>
                      <a:pt x="5441" y="6657"/>
                    </a:moveTo>
                    <a:lnTo>
                      <a:pt x="0" y="0"/>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67" name="Google Shape;367;p1"/>
              <p:cNvSpPr/>
              <p:nvPr/>
            </p:nvSpPr>
            <p:spPr>
              <a:xfrm>
                <a:off x="7172622" y="4193859"/>
                <a:ext cx="93974" cy="88335"/>
              </a:xfrm>
              <a:custGeom>
                <a:rect b="b" l="l" r="r" t="t"/>
                <a:pathLst>
                  <a:path extrusionOk="0" fill="none" h="6658" w="7083">
                    <a:moveTo>
                      <a:pt x="7083" y="6657"/>
                    </a:moveTo>
                    <a:lnTo>
                      <a:pt x="0" y="0"/>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68" name="Google Shape;368;p1"/>
              <p:cNvSpPr/>
              <p:nvPr/>
            </p:nvSpPr>
            <p:spPr>
              <a:xfrm>
                <a:off x="7382726" y="4193859"/>
                <a:ext cx="112522" cy="88335"/>
              </a:xfrm>
              <a:custGeom>
                <a:rect b="b" l="l" r="r" t="t"/>
                <a:pathLst>
                  <a:path extrusionOk="0" fill="none" h="6658" w="8481">
                    <a:moveTo>
                      <a:pt x="8481" y="6657"/>
                    </a:moveTo>
                    <a:lnTo>
                      <a:pt x="1" y="0"/>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69" name="Google Shape;369;p1"/>
              <p:cNvSpPr/>
              <p:nvPr/>
            </p:nvSpPr>
            <p:spPr>
              <a:xfrm>
                <a:off x="7594847" y="4193859"/>
                <a:ext cx="136722" cy="88335"/>
              </a:xfrm>
              <a:custGeom>
                <a:rect b="b" l="l" r="r" t="t"/>
                <a:pathLst>
                  <a:path extrusionOk="0" fill="none" h="6658" w="10305">
                    <a:moveTo>
                      <a:pt x="10305" y="6657"/>
                    </a:moveTo>
                    <a:lnTo>
                      <a:pt x="1" y="0"/>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70" name="Google Shape;370;p1"/>
              <p:cNvSpPr/>
              <p:nvPr/>
            </p:nvSpPr>
            <p:spPr>
              <a:xfrm>
                <a:off x="7800121" y="4193859"/>
                <a:ext cx="149618" cy="88335"/>
              </a:xfrm>
              <a:custGeom>
                <a:rect b="b" l="l" r="r" t="t"/>
                <a:pathLst>
                  <a:path extrusionOk="0" fill="none" h="6658" w="11277">
                    <a:moveTo>
                      <a:pt x="11277" y="6657"/>
                    </a:moveTo>
                    <a:lnTo>
                      <a:pt x="0" y="0"/>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71" name="Google Shape;371;p1"/>
              <p:cNvSpPr/>
              <p:nvPr/>
            </p:nvSpPr>
            <p:spPr>
              <a:xfrm>
                <a:off x="5457890" y="4422113"/>
                <a:ext cx="1565525" cy="61707"/>
              </a:xfrm>
              <a:custGeom>
                <a:rect b="b" l="l" r="r" t="t"/>
                <a:pathLst>
                  <a:path extrusionOk="0" h="4651" w="117997">
                    <a:moveTo>
                      <a:pt x="1" y="0"/>
                    </a:moveTo>
                    <a:lnTo>
                      <a:pt x="1" y="4651"/>
                    </a:lnTo>
                    <a:lnTo>
                      <a:pt x="117997" y="4651"/>
                    </a:lnTo>
                    <a:lnTo>
                      <a:pt x="1179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72" name="Google Shape;372;p1"/>
              <p:cNvSpPr/>
              <p:nvPr/>
            </p:nvSpPr>
            <p:spPr>
              <a:xfrm>
                <a:off x="7172622" y="4441059"/>
                <a:ext cx="277875" cy="30661"/>
              </a:xfrm>
              <a:custGeom>
                <a:rect b="b" l="l" r="r" t="t"/>
                <a:pathLst>
                  <a:path extrusionOk="0" h="2311" w="20944">
                    <a:moveTo>
                      <a:pt x="0" y="1"/>
                    </a:moveTo>
                    <a:lnTo>
                      <a:pt x="0" y="2311"/>
                    </a:lnTo>
                    <a:lnTo>
                      <a:pt x="20943" y="2311"/>
                    </a:lnTo>
                    <a:lnTo>
                      <a:pt x="2094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73" name="Google Shape;373;p1"/>
              <p:cNvSpPr/>
              <p:nvPr/>
            </p:nvSpPr>
            <p:spPr>
              <a:xfrm>
                <a:off x="7495234" y="4441059"/>
                <a:ext cx="109311" cy="30661"/>
              </a:xfrm>
              <a:custGeom>
                <a:rect b="b" l="l" r="r" t="t"/>
                <a:pathLst>
                  <a:path extrusionOk="0" h="2311" w="8239">
                    <a:moveTo>
                      <a:pt x="1" y="1"/>
                    </a:moveTo>
                    <a:lnTo>
                      <a:pt x="1" y="2311"/>
                    </a:lnTo>
                    <a:lnTo>
                      <a:pt x="8238" y="2311"/>
                    </a:lnTo>
                    <a:lnTo>
                      <a:pt x="823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74" name="Google Shape;374;p1"/>
              <p:cNvSpPr/>
              <p:nvPr/>
            </p:nvSpPr>
            <p:spPr>
              <a:xfrm>
                <a:off x="7690028" y="4441059"/>
                <a:ext cx="322626" cy="30661"/>
              </a:xfrm>
              <a:custGeom>
                <a:rect b="b" l="l" r="r" t="t"/>
                <a:pathLst>
                  <a:path extrusionOk="0" h="2311" w="24317">
                    <a:moveTo>
                      <a:pt x="0" y="1"/>
                    </a:moveTo>
                    <a:lnTo>
                      <a:pt x="0" y="2311"/>
                    </a:lnTo>
                    <a:lnTo>
                      <a:pt x="24317" y="2311"/>
                    </a:lnTo>
                    <a:lnTo>
                      <a:pt x="2431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75" name="Google Shape;375;p1"/>
              <p:cNvSpPr/>
              <p:nvPr/>
            </p:nvSpPr>
            <p:spPr>
              <a:xfrm>
                <a:off x="8074347" y="4428973"/>
                <a:ext cx="54450" cy="54848"/>
              </a:xfrm>
              <a:custGeom>
                <a:rect b="b" l="l" r="r" t="t"/>
                <a:pathLst>
                  <a:path extrusionOk="0" h="4134" w="4104">
                    <a:moveTo>
                      <a:pt x="2037" y="0"/>
                    </a:moveTo>
                    <a:cubicBezTo>
                      <a:pt x="912" y="0"/>
                      <a:pt x="0" y="942"/>
                      <a:pt x="0" y="2067"/>
                    </a:cubicBezTo>
                    <a:cubicBezTo>
                      <a:pt x="0" y="3192"/>
                      <a:pt x="912" y="4134"/>
                      <a:pt x="2037" y="4134"/>
                    </a:cubicBezTo>
                    <a:cubicBezTo>
                      <a:pt x="3192" y="4134"/>
                      <a:pt x="4104" y="3192"/>
                      <a:pt x="4104" y="2067"/>
                    </a:cubicBezTo>
                    <a:cubicBezTo>
                      <a:pt x="4104" y="942"/>
                      <a:pt x="3192" y="0"/>
                      <a:pt x="203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76" name="Google Shape;376;p1"/>
              <p:cNvSpPr/>
              <p:nvPr/>
            </p:nvSpPr>
            <p:spPr>
              <a:xfrm>
                <a:off x="8180806" y="4441059"/>
                <a:ext cx="31072" cy="30661"/>
              </a:xfrm>
              <a:custGeom>
                <a:rect b="b" l="l" r="r" t="t"/>
                <a:pathLst>
                  <a:path extrusionOk="0" h="2311" w="2342">
                    <a:moveTo>
                      <a:pt x="1186" y="1"/>
                    </a:moveTo>
                    <a:cubicBezTo>
                      <a:pt x="548" y="1"/>
                      <a:pt x="1" y="518"/>
                      <a:pt x="1" y="1156"/>
                    </a:cubicBezTo>
                    <a:cubicBezTo>
                      <a:pt x="1" y="1794"/>
                      <a:pt x="548" y="2311"/>
                      <a:pt x="1186" y="2311"/>
                    </a:cubicBezTo>
                    <a:cubicBezTo>
                      <a:pt x="1824" y="2311"/>
                      <a:pt x="2341" y="1794"/>
                      <a:pt x="2341" y="1156"/>
                    </a:cubicBezTo>
                    <a:cubicBezTo>
                      <a:pt x="2341" y="518"/>
                      <a:pt x="1824" y="1"/>
                      <a:pt x="1186"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77" name="Google Shape;377;p1"/>
              <p:cNvSpPr/>
              <p:nvPr/>
            </p:nvSpPr>
            <p:spPr>
              <a:xfrm>
                <a:off x="6075307" y="3238254"/>
                <a:ext cx="1589327" cy="851574"/>
              </a:xfrm>
              <a:custGeom>
                <a:rect b="b" l="l" r="r" t="t"/>
                <a:pathLst>
                  <a:path extrusionOk="0" h="64185" w="119791">
                    <a:moveTo>
                      <a:pt x="84249" y="0"/>
                    </a:moveTo>
                    <a:cubicBezTo>
                      <a:pt x="79864" y="0"/>
                      <a:pt x="75477" y="112"/>
                      <a:pt x="71127" y="202"/>
                    </a:cubicBezTo>
                    <a:cubicBezTo>
                      <a:pt x="56871" y="475"/>
                      <a:pt x="42615" y="1813"/>
                      <a:pt x="28542" y="4184"/>
                    </a:cubicBezTo>
                    <a:cubicBezTo>
                      <a:pt x="21430" y="5399"/>
                      <a:pt x="14378" y="6858"/>
                      <a:pt x="7508" y="9047"/>
                    </a:cubicBezTo>
                    <a:cubicBezTo>
                      <a:pt x="5229" y="9776"/>
                      <a:pt x="2797" y="10719"/>
                      <a:pt x="1429" y="12694"/>
                    </a:cubicBezTo>
                    <a:cubicBezTo>
                      <a:pt x="274" y="14396"/>
                      <a:pt x="92" y="16555"/>
                      <a:pt x="61" y="18621"/>
                    </a:cubicBezTo>
                    <a:cubicBezTo>
                      <a:pt x="1" y="25156"/>
                      <a:pt x="1277" y="31631"/>
                      <a:pt x="2645" y="38014"/>
                    </a:cubicBezTo>
                    <a:cubicBezTo>
                      <a:pt x="4530" y="46950"/>
                      <a:pt x="8785" y="64093"/>
                      <a:pt x="8785" y="64093"/>
                    </a:cubicBezTo>
                    <a:lnTo>
                      <a:pt x="119790" y="64184"/>
                    </a:lnTo>
                    <a:cubicBezTo>
                      <a:pt x="119790" y="64184"/>
                      <a:pt x="118544" y="39047"/>
                      <a:pt x="115778" y="26707"/>
                    </a:cubicBezTo>
                    <a:cubicBezTo>
                      <a:pt x="114076" y="19260"/>
                      <a:pt x="111796" y="11722"/>
                      <a:pt x="107206" y="5582"/>
                    </a:cubicBezTo>
                    <a:cubicBezTo>
                      <a:pt x="105990" y="3940"/>
                      <a:pt x="104562" y="2390"/>
                      <a:pt x="102708" y="1539"/>
                    </a:cubicBezTo>
                    <a:cubicBezTo>
                      <a:pt x="101188" y="840"/>
                      <a:pt x="99486" y="658"/>
                      <a:pt x="97784" y="506"/>
                    </a:cubicBezTo>
                    <a:cubicBezTo>
                      <a:pt x="93304" y="120"/>
                      <a:pt x="88778" y="0"/>
                      <a:pt x="842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78" name="Google Shape;378;p1"/>
              <p:cNvSpPr/>
              <p:nvPr/>
            </p:nvSpPr>
            <p:spPr>
              <a:xfrm>
                <a:off x="6075307" y="3395289"/>
                <a:ext cx="204479" cy="693864"/>
              </a:xfrm>
              <a:custGeom>
                <a:rect b="b" l="l" r="r" t="t"/>
                <a:pathLst>
                  <a:path extrusionOk="0" h="52298" w="15412">
                    <a:moveTo>
                      <a:pt x="3006" y="0"/>
                    </a:moveTo>
                    <a:cubicBezTo>
                      <a:pt x="2405" y="0"/>
                      <a:pt x="1847" y="278"/>
                      <a:pt x="1429" y="858"/>
                    </a:cubicBezTo>
                    <a:cubicBezTo>
                      <a:pt x="274" y="2560"/>
                      <a:pt x="92" y="4719"/>
                      <a:pt x="61" y="6785"/>
                    </a:cubicBezTo>
                    <a:cubicBezTo>
                      <a:pt x="1" y="13320"/>
                      <a:pt x="1277" y="19795"/>
                      <a:pt x="2645" y="26178"/>
                    </a:cubicBezTo>
                    <a:cubicBezTo>
                      <a:pt x="4530" y="35114"/>
                      <a:pt x="8785" y="52257"/>
                      <a:pt x="8785" y="52257"/>
                    </a:cubicBezTo>
                    <a:cubicBezTo>
                      <a:pt x="9940" y="52257"/>
                      <a:pt x="11109" y="52298"/>
                      <a:pt x="12273" y="52298"/>
                    </a:cubicBezTo>
                    <a:cubicBezTo>
                      <a:pt x="12855" y="52298"/>
                      <a:pt x="13436" y="52288"/>
                      <a:pt x="14013" y="52257"/>
                    </a:cubicBezTo>
                    <a:cubicBezTo>
                      <a:pt x="15107" y="52196"/>
                      <a:pt x="15411" y="51953"/>
                      <a:pt x="15411" y="51437"/>
                    </a:cubicBezTo>
                    <a:cubicBezTo>
                      <a:pt x="15411" y="51072"/>
                      <a:pt x="15229" y="50525"/>
                      <a:pt x="15107" y="49795"/>
                    </a:cubicBezTo>
                    <a:cubicBezTo>
                      <a:pt x="14834" y="48154"/>
                      <a:pt x="14560" y="46512"/>
                      <a:pt x="14287" y="44871"/>
                    </a:cubicBezTo>
                    <a:cubicBezTo>
                      <a:pt x="13192" y="38154"/>
                      <a:pt x="12068" y="31467"/>
                      <a:pt x="10974" y="24780"/>
                    </a:cubicBezTo>
                    <a:cubicBezTo>
                      <a:pt x="10001" y="18913"/>
                      <a:pt x="9028" y="13047"/>
                      <a:pt x="7660" y="7241"/>
                    </a:cubicBezTo>
                    <a:cubicBezTo>
                      <a:pt x="7235" y="5509"/>
                      <a:pt x="6809" y="3776"/>
                      <a:pt x="5928" y="2226"/>
                    </a:cubicBezTo>
                    <a:cubicBezTo>
                      <a:pt x="5502" y="1497"/>
                      <a:pt x="4986" y="797"/>
                      <a:pt x="4256" y="372"/>
                    </a:cubicBezTo>
                    <a:cubicBezTo>
                      <a:pt x="3839" y="127"/>
                      <a:pt x="3413" y="0"/>
                      <a:pt x="30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79" name="Google Shape;379;p1"/>
              <p:cNvSpPr/>
              <p:nvPr/>
            </p:nvSpPr>
            <p:spPr>
              <a:xfrm>
                <a:off x="7319811" y="3874060"/>
                <a:ext cx="227869" cy="218184"/>
              </a:xfrm>
              <a:custGeom>
                <a:rect b="b" l="l" r="r" t="t"/>
                <a:pathLst>
                  <a:path extrusionOk="0" h="16445" w="17175">
                    <a:moveTo>
                      <a:pt x="17174" y="1"/>
                    </a:moveTo>
                    <a:lnTo>
                      <a:pt x="1" y="2858"/>
                    </a:lnTo>
                    <a:lnTo>
                      <a:pt x="1" y="16414"/>
                    </a:lnTo>
                    <a:cubicBezTo>
                      <a:pt x="2554" y="16445"/>
                      <a:pt x="9697" y="16445"/>
                      <a:pt x="16171" y="16445"/>
                    </a:cubicBezTo>
                    <a:lnTo>
                      <a:pt x="17174" y="1"/>
                    </a:lnTo>
                    <a:close/>
                  </a:path>
                </a:pathLst>
              </a:custGeom>
              <a:solidFill>
                <a:srgbClr val="E6C0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80" name="Google Shape;380;p1"/>
              <p:cNvSpPr/>
              <p:nvPr/>
            </p:nvSpPr>
            <p:spPr>
              <a:xfrm>
                <a:off x="6216459" y="3357994"/>
                <a:ext cx="1420339" cy="736293"/>
              </a:xfrm>
              <a:custGeom>
                <a:rect b="b" l="l" r="r" t="t"/>
                <a:pathLst>
                  <a:path extrusionOk="0" h="55496" w="107054">
                    <a:moveTo>
                      <a:pt x="51537" y="0"/>
                    </a:moveTo>
                    <a:cubicBezTo>
                      <a:pt x="51106" y="0"/>
                      <a:pt x="50675" y="7"/>
                      <a:pt x="50244" y="22"/>
                    </a:cubicBezTo>
                    <a:cubicBezTo>
                      <a:pt x="45989" y="174"/>
                      <a:pt x="42129" y="1511"/>
                      <a:pt x="38116" y="2788"/>
                    </a:cubicBezTo>
                    <a:cubicBezTo>
                      <a:pt x="32037" y="4703"/>
                      <a:pt x="25988" y="6800"/>
                      <a:pt x="20001" y="9019"/>
                    </a:cubicBezTo>
                    <a:cubicBezTo>
                      <a:pt x="18633" y="9505"/>
                      <a:pt x="17265" y="10022"/>
                      <a:pt x="16110" y="10843"/>
                    </a:cubicBezTo>
                    <a:cubicBezTo>
                      <a:pt x="13131" y="12970"/>
                      <a:pt x="11885" y="16679"/>
                      <a:pt x="10791" y="20174"/>
                    </a:cubicBezTo>
                    <a:cubicBezTo>
                      <a:pt x="6718" y="33366"/>
                      <a:pt x="4164" y="41907"/>
                      <a:pt x="0" y="55099"/>
                    </a:cubicBezTo>
                    <a:cubicBezTo>
                      <a:pt x="19322" y="55344"/>
                      <a:pt x="45122" y="55495"/>
                      <a:pt x="63454" y="55495"/>
                    </a:cubicBezTo>
                    <a:cubicBezTo>
                      <a:pt x="74682" y="55495"/>
                      <a:pt x="83109" y="55438"/>
                      <a:pt x="85534" y="55311"/>
                    </a:cubicBezTo>
                    <a:cubicBezTo>
                      <a:pt x="84531" y="49992"/>
                      <a:pt x="84470" y="49080"/>
                      <a:pt x="83953" y="43670"/>
                    </a:cubicBezTo>
                    <a:cubicBezTo>
                      <a:pt x="91795" y="42849"/>
                      <a:pt x="99576" y="41147"/>
                      <a:pt x="107054" y="38685"/>
                    </a:cubicBezTo>
                    <a:cubicBezTo>
                      <a:pt x="103315" y="29536"/>
                      <a:pt x="99060" y="20448"/>
                      <a:pt x="94592" y="11603"/>
                    </a:cubicBezTo>
                    <a:cubicBezTo>
                      <a:pt x="93862" y="10174"/>
                      <a:pt x="93102" y="8715"/>
                      <a:pt x="91886" y="7681"/>
                    </a:cubicBezTo>
                    <a:cubicBezTo>
                      <a:pt x="90762" y="6648"/>
                      <a:pt x="89303" y="6101"/>
                      <a:pt x="87844" y="5615"/>
                    </a:cubicBezTo>
                    <a:cubicBezTo>
                      <a:pt x="80062" y="3061"/>
                      <a:pt x="71582" y="2514"/>
                      <a:pt x="63466" y="1238"/>
                    </a:cubicBezTo>
                    <a:cubicBezTo>
                      <a:pt x="59542" y="606"/>
                      <a:pt x="55543" y="0"/>
                      <a:pt x="515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81" name="Google Shape;381;p1"/>
              <p:cNvSpPr/>
              <p:nvPr/>
            </p:nvSpPr>
            <p:spPr>
              <a:xfrm>
                <a:off x="6216459" y="3459331"/>
                <a:ext cx="427479" cy="636681"/>
              </a:xfrm>
              <a:custGeom>
                <a:rect b="b" l="l" r="r" t="t"/>
                <a:pathLst>
                  <a:path extrusionOk="0" h="47988" w="32220">
                    <a:moveTo>
                      <a:pt x="23651" y="0"/>
                    </a:moveTo>
                    <a:cubicBezTo>
                      <a:pt x="22561" y="0"/>
                      <a:pt x="20905" y="1031"/>
                      <a:pt x="20001" y="1381"/>
                    </a:cubicBezTo>
                    <a:cubicBezTo>
                      <a:pt x="18633" y="1867"/>
                      <a:pt x="17265" y="2384"/>
                      <a:pt x="16110" y="3205"/>
                    </a:cubicBezTo>
                    <a:cubicBezTo>
                      <a:pt x="13131" y="5332"/>
                      <a:pt x="11885" y="9041"/>
                      <a:pt x="10791" y="12536"/>
                    </a:cubicBezTo>
                    <a:cubicBezTo>
                      <a:pt x="6718" y="25728"/>
                      <a:pt x="4164" y="34269"/>
                      <a:pt x="0" y="47461"/>
                    </a:cubicBezTo>
                    <a:cubicBezTo>
                      <a:pt x="61" y="47278"/>
                      <a:pt x="1281" y="47212"/>
                      <a:pt x="3027" y="47212"/>
                    </a:cubicBezTo>
                    <a:cubicBezTo>
                      <a:pt x="7382" y="47212"/>
                      <a:pt x="15008" y="47621"/>
                      <a:pt x="16049" y="47643"/>
                    </a:cubicBezTo>
                    <a:lnTo>
                      <a:pt x="24894" y="47704"/>
                    </a:lnTo>
                    <a:cubicBezTo>
                      <a:pt x="25842" y="47704"/>
                      <a:pt x="27721" y="47987"/>
                      <a:pt x="29381" y="47987"/>
                    </a:cubicBezTo>
                    <a:cubicBezTo>
                      <a:pt x="30596" y="47987"/>
                      <a:pt x="31693" y="47835"/>
                      <a:pt x="32220" y="47309"/>
                    </a:cubicBezTo>
                    <a:cubicBezTo>
                      <a:pt x="28238" y="46275"/>
                      <a:pt x="25563" y="42354"/>
                      <a:pt x="24681" y="38342"/>
                    </a:cubicBezTo>
                    <a:cubicBezTo>
                      <a:pt x="23770" y="34330"/>
                      <a:pt x="24317" y="30166"/>
                      <a:pt x="24681" y="26093"/>
                    </a:cubicBezTo>
                    <a:cubicBezTo>
                      <a:pt x="25411" y="17764"/>
                      <a:pt x="25441" y="9405"/>
                      <a:pt x="24712" y="1107"/>
                    </a:cubicBezTo>
                    <a:cubicBezTo>
                      <a:pt x="24681" y="1047"/>
                      <a:pt x="24681" y="986"/>
                      <a:pt x="24681" y="925"/>
                    </a:cubicBezTo>
                    <a:lnTo>
                      <a:pt x="24681" y="895"/>
                    </a:lnTo>
                    <a:cubicBezTo>
                      <a:pt x="24563" y="236"/>
                      <a:pt x="24172" y="0"/>
                      <a:pt x="236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82" name="Google Shape;382;p1"/>
              <p:cNvSpPr/>
              <p:nvPr/>
            </p:nvSpPr>
            <p:spPr>
              <a:xfrm>
                <a:off x="7446450" y="3271291"/>
                <a:ext cx="485153" cy="822280"/>
              </a:xfrm>
              <a:custGeom>
                <a:rect b="b" l="l" r="r" t="t"/>
                <a:pathLst>
                  <a:path extrusionOk="0" h="61977" w="36567">
                    <a:moveTo>
                      <a:pt x="33368" y="0"/>
                    </a:moveTo>
                    <a:cubicBezTo>
                      <a:pt x="31463" y="0"/>
                      <a:pt x="29270" y="3373"/>
                      <a:pt x="28298" y="4399"/>
                    </a:cubicBezTo>
                    <a:cubicBezTo>
                      <a:pt x="28663" y="3852"/>
                      <a:pt x="28967" y="3304"/>
                      <a:pt x="29271" y="2727"/>
                    </a:cubicBezTo>
                    <a:cubicBezTo>
                      <a:pt x="29393" y="2484"/>
                      <a:pt x="29514" y="2241"/>
                      <a:pt x="29545" y="1967"/>
                    </a:cubicBezTo>
                    <a:cubicBezTo>
                      <a:pt x="29653" y="1150"/>
                      <a:pt x="29104" y="880"/>
                      <a:pt x="28441" y="880"/>
                    </a:cubicBezTo>
                    <a:cubicBezTo>
                      <a:pt x="27798" y="880"/>
                      <a:pt x="27047" y="1135"/>
                      <a:pt x="26687" y="1390"/>
                    </a:cubicBezTo>
                    <a:cubicBezTo>
                      <a:pt x="22067" y="4703"/>
                      <a:pt x="18420" y="8654"/>
                      <a:pt x="15076" y="13213"/>
                    </a:cubicBezTo>
                    <a:cubicBezTo>
                      <a:pt x="14107" y="14515"/>
                      <a:pt x="12294" y="16300"/>
                      <a:pt x="11799" y="17816"/>
                    </a:cubicBezTo>
                    <a:lnTo>
                      <a:pt x="11799" y="17816"/>
                    </a:lnTo>
                    <a:cubicBezTo>
                      <a:pt x="12770" y="14812"/>
                      <a:pt x="13615" y="11657"/>
                      <a:pt x="12493" y="8533"/>
                    </a:cubicBezTo>
                    <a:cubicBezTo>
                      <a:pt x="12067" y="7347"/>
                      <a:pt x="11246" y="6162"/>
                      <a:pt x="10000" y="5979"/>
                    </a:cubicBezTo>
                    <a:cubicBezTo>
                      <a:pt x="9240" y="9748"/>
                      <a:pt x="8420" y="13639"/>
                      <a:pt x="6353" y="16922"/>
                    </a:cubicBezTo>
                    <a:cubicBezTo>
                      <a:pt x="5380" y="18502"/>
                      <a:pt x="4103" y="19931"/>
                      <a:pt x="3100" y="21511"/>
                    </a:cubicBezTo>
                    <a:cubicBezTo>
                      <a:pt x="2128" y="23092"/>
                      <a:pt x="1398" y="24855"/>
                      <a:pt x="851" y="26648"/>
                    </a:cubicBezTo>
                    <a:cubicBezTo>
                      <a:pt x="365" y="28229"/>
                      <a:pt x="0" y="29870"/>
                      <a:pt x="91" y="31512"/>
                    </a:cubicBezTo>
                    <a:cubicBezTo>
                      <a:pt x="243" y="33974"/>
                      <a:pt x="1459" y="36253"/>
                      <a:pt x="3070" y="38107"/>
                    </a:cubicBezTo>
                    <a:cubicBezTo>
                      <a:pt x="4225" y="39414"/>
                      <a:pt x="4772" y="40387"/>
                      <a:pt x="4681" y="42120"/>
                    </a:cubicBezTo>
                    <a:cubicBezTo>
                      <a:pt x="4377" y="48624"/>
                      <a:pt x="3252" y="55311"/>
                      <a:pt x="2918" y="61816"/>
                    </a:cubicBezTo>
                    <a:cubicBezTo>
                      <a:pt x="4729" y="61933"/>
                      <a:pt x="9989" y="61977"/>
                      <a:pt x="14460" y="61977"/>
                    </a:cubicBezTo>
                    <a:cubicBezTo>
                      <a:pt x="18094" y="61977"/>
                      <a:pt x="21207" y="61948"/>
                      <a:pt x="21520" y="61907"/>
                    </a:cubicBezTo>
                    <a:cubicBezTo>
                      <a:pt x="19788" y="54217"/>
                      <a:pt x="17265" y="46983"/>
                      <a:pt x="15836" y="40266"/>
                    </a:cubicBezTo>
                    <a:cubicBezTo>
                      <a:pt x="15836" y="40174"/>
                      <a:pt x="15806" y="40053"/>
                      <a:pt x="15836" y="39962"/>
                    </a:cubicBezTo>
                    <a:cubicBezTo>
                      <a:pt x="15897" y="39810"/>
                      <a:pt x="16049" y="39718"/>
                      <a:pt x="16171" y="39658"/>
                    </a:cubicBezTo>
                    <a:cubicBezTo>
                      <a:pt x="21155" y="37074"/>
                      <a:pt x="23891" y="31785"/>
                      <a:pt x="27083" y="27408"/>
                    </a:cubicBezTo>
                    <a:cubicBezTo>
                      <a:pt x="29970" y="23457"/>
                      <a:pt x="33405" y="19870"/>
                      <a:pt x="36049" y="15736"/>
                    </a:cubicBezTo>
                    <a:cubicBezTo>
                      <a:pt x="36232" y="15463"/>
                      <a:pt x="36384" y="15189"/>
                      <a:pt x="36445" y="14855"/>
                    </a:cubicBezTo>
                    <a:cubicBezTo>
                      <a:pt x="36502" y="14218"/>
                      <a:pt x="36368" y="13389"/>
                      <a:pt x="35595" y="13389"/>
                    </a:cubicBezTo>
                    <a:cubicBezTo>
                      <a:pt x="35555" y="13389"/>
                      <a:pt x="35514" y="13391"/>
                      <a:pt x="35472" y="13396"/>
                    </a:cubicBezTo>
                    <a:cubicBezTo>
                      <a:pt x="34590" y="13487"/>
                      <a:pt x="33891" y="14186"/>
                      <a:pt x="33314" y="14794"/>
                    </a:cubicBezTo>
                    <a:cubicBezTo>
                      <a:pt x="32128" y="16010"/>
                      <a:pt x="30882" y="17195"/>
                      <a:pt x="29666" y="18411"/>
                    </a:cubicBezTo>
                    <a:cubicBezTo>
                      <a:pt x="29291" y="18786"/>
                      <a:pt x="25545" y="22915"/>
                      <a:pt x="24830" y="22915"/>
                    </a:cubicBezTo>
                    <a:cubicBezTo>
                      <a:pt x="24792" y="22915"/>
                      <a:pt x="24762" y="22904"/>
                      <a:pt x="24742" y="22879"/>
                    </a:cubicBezTo>
                    <a:cubicBezTo>
                      <a:pt x="24651" y="22758"/>
                      <a:pt x="24712" y="22575"/>
                      <a:pt x="24803" y="22423"/>
                    </a:cubicBezTo>
                    <a:cubicBezTo>
                      <a:pt x="26080" y="20174"/>
                      <a:pt x="27630" y="18138"/>
                      <a:pt x="29302" y="16162"/>
                    </a:cubicBezTo>
                    <a:cubicBezTo>
                      <a:pt x="31247" y="13852"/>
                      <a:pt x="32979" y="11451"/>
                      <a:pt x="34682" y="8988"/>
                    </a:cubicBezTo>
                    <a:cubicBezTo>
                      <a:pt x="34712" y="8928"/>
                      <a:pt x="34742" y="8897"/>
                      <a:pt x="34773" y="8867"/>
                    </a:cubicBezTo>
                    <a:cubicBezTo>
                      <a:pt x="35654" y="7590"/>
                      <a:pt x="36566" y="5949"/>
                      <a:pt x="35229" y="4611"/>
                    </a:cubicBezTo>
                    <a:cubicBezTo>
                      <a:pt x="35040" y="4423"/>
                      <a:pt x="34782" y="4340"/>
                      <a:pt x="34519" y="4340"/>
                    </a:cubicBezTo>
                    <a:cubicBezTo>
                      <a:pt x="34357" y="4340"/>
                      <a:pt x="34194" y="4371"/>
                      <a:pt x="34043" y="4429"/>
                    </a:cubicBezTo>
                    <a:cubicBezTo>
                      <a:pt x="33648" y="4581"/>
                      <a:pt x="33314" y="4885"/>
                      <a:pt x="33010" y="5189"/>
                    </a:cubicBezTo>
                    <a:cubicBezTo>
                      <a:pt x="33679" y="4247"/>
                      <a:pt x="34347" y="3244"/>
                      <a:pt x="34621" y="2149"/>
                    </a:cubicBezTo>
                    <a:cubicBezTo>
                      <a:pt x="34803" y="1420"/>
                      <a:pt x="34742" y="508"/>
                      <a:pt x="34074" y="174"/>
                    </a:cubicBezTo>
                    <a:cubicBezTo>
                      <a:pt x="33845" y="54"/>
                      <a:pt x="33609" y="0"/>
                      <a:pt x="33368" y="0"/>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83" name="Google Shape;383;p1"/>
              <p:cNvSpPr/>
              <p:nvPr/>
            </p:nvSpPr>
            <p:spPr>
              <a:xfrm>
                <a:off x="7565406" y="3522816"/>
                <a:ext cx="58894" cy="237130"/>
              </a:xfrm>
              <a:custGeom>
                <a:rect b="b" l="l" r="r" t="t"/>
                <a:pathLst>
                  <a:path extrusionOk="0" h="17873" w="4439">
                    <a:moveTo>
                      <a:pt x="2676" y="0"/>
                    </a:moveTo>
                    <a:lnTo>
                      <a:pt x="2676" y="0"/>
                    </a:lnTo>
                    <a:cubicBezTo>
                      <a:pt x="1642" y="2280"/>
                      <a:pt x="2888" y="4742"/>
                      <a:pt x="3192" y="7022"/>
                    </a:cubicBezTo>
                    <a:cubicBezTo>
                      <a:pt x="3618" y="10092"/>
                      <a:pt x="2919" y="13283"/>
                      <a:pt x="1369" y="15958"/>
                    </a:cubicBezTo>
                    <a:cubicBezTo>
                      <a:pt x="943" y="16627"/>
                      <a:pt x="487" y="17265"/>
                      <a:pt x="1" y="17873"/>
                    </a:cubicBezTo>
                    <a:cubicBezTo>
                      <a:pt x="609" y="17386"/>
                      <a:pt x="1156" y="16779"/>
                      <a:pt x="1673" y="16140"/>
                    </a:cubicBezTo>
                    <a:cubicBezTo>
                      <a:pt x="3618" y="13557"/>
                      <a:pt x="4439" y="10122"/>
                      <a:pt x="3891" y="6930"/>
                    </a:cubicBezTo>
                    <a:cubicBezTo>
                      <a:pt x="3527" y="4590"/>
                      <a:pt x="2128" y="2401"/>
                      <a:pt x="267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84" name="Google Shape;384;p1"/>
              <p:cNvSpPr/>
              <p:nvPr/>
            </p:nvSpPr>
            <p:spPr>
              <a:xfrm>
                <a:off x="7669450" y="3310695"/>
                <a:ext cx="165764" cy="194382"/>
              </a:xfrm>
              <a:custGeom>
                <a:rect b="b" l="l" r="r" t="t"/>
                <a:pathLst>
                  <a:path extrusionOk="0" h="14651" w="12494">
                    <a:moveTo>
                      <a:pt x="12494" y="0"/>
                    </a:moveTo>
                    <a:lnTo>
                      <a:pt x="12494" y="0"/>
                    </a:lnTo>
                    <a:cubicBezTo>
                      <a:pt x="7934" y="4529"/>
                      <a:pt x="3770" y="9423"/>
                      <a:pt x="1" y="14651"/>
                    </a:cubicBezTo>
                    <a:cubicBezTo>
                      <a:pt x="4560" y="10122"/>
                      <a:pt x="8724" y="5198"/>
                      <a:pt x="124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85" name="Google Shape;385;p1"/>
              <p:cNvSpPr/>
              <p:nvPr/>
            </p:nvSpPr>
            <p:spPr>
              <a:xfrm>
                <a:off x="7718659" y="3333674"/>
                <a:ext cx="172610" cy="209308"/>
              </a:xfrm>
              <a:custGeom>
                <a:rect b="b" l="l" r="r" t="t"/>
                <a:pathLst>
                  <a:path extrusionOk="0" h="15776" w="13010">
                    <a:moveTo>
                      <a:pt x="13010" y="1"/>
                    </a:moveTo>
                    <a:lnTo>
                      <a:pt x="13010" y="1"/>
                    </a:lnTo>
                    <a:cubicBezTo>
                      <a:pt x="8146" y="4773"/>
                      <a:pt x="4073" y="10305"/>
                      <a:pt x="0" y="15776"/>
                    </a:cubicBezTo>
                    <a:cubicBezTo>
                      <a:pt x="4863" y="10973"/>
                      <a:pt x="8937" y="5472"/>
                      <a:pt x="1301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86" name="Google Shape;386;p1"/>
              <p:cNvSpPr/>
              <p:nvPr/>
            </p:nvSpPr>
            <p:spPr>
              <a:xfrm>
                <a:off x="6669332" y="3137687"/>
                <a:ext cx="387557" cy="365108"/>
              </a:xfrm>
              <a:custGeom>
                <a:rect b="b" l="l" r="r" t="t"/>
                <a:pathLst>
                  <a:path extrusionOk="0" h="27519" w="29211">
                    <a:moveTo>
                      <a:pt x="4286" y="2250"/>
                    </a:moveTo>
                    <a:lnTo>
                      <a:pt x="4286" y="2250"/>
                    </a:lnTo>
                    <a:cubicBezTo>
                      <a:pt x="4287" y="2250"/>
                      <a:pt x="4288" y="2250"/>
                      <a:pt x="4288" y="2250"/>
                    </a:cubicBezTo>
                    <a:lnTo>
                      <a:pt x="4288" y="2250"/>
                    </a:lnTo>
                    <a:cubicBezTo>
                      <a:pt x="4288" y="2250"/>
                      <a:pt x="4287" y="2250"/>
                      <a:pt x="4286" y="2250"/>
                    </a:cubicBezTo>
                    <a:close/>
                    <a:moveTo>
                      <a:pt x="21855" y="0"/>
                    </a:moveTo>
                    <a:lnTo>
                      <a:pt x="21855" y="0"/>
                    </a:lnTo>
                    <a:cubicBezTo>
                      <a:pt x="20761" y="1247"/>
                      <a:pt x="18025" y="1551"/>
                      <a:pt x="16475" y="1824"/>
                    </a:cubicBezTo>
                    <a:cubicBezTo>
                      <a:pt x="14378" y="2189"/>
                      <a:pt x="12220" y="2371"/>
                      <a:pt x="10092" y="2554"/>
                    </a:cubicBezTo>
                    <a:cubicBezTo>
                      <a:pt x="9222" y="2622"/>
                      <a:pt x="8340" y="2690"/>
                      <a:pt x="7465" y="2690"/>
                    </a:cubicBezTo>
                    <a:cubicBezTo>
                      <a:pt x="6383" y="2690"/>
                      <a:pt x="5313" y="2586"/>
                      <a:pt x="4288" y="2250"/>
                    </a:cubicBezTo>
                    <a:lnTo>
                      <a:pt x="4288" y="2250"/>
                    </a:lnTo>
                    <a:cubicBezTo>
                      <a:pt x="4592" y="2358"/>
                      <a:pt x="4894" y="6476"/>
                      <a:pt x="4955" y="6961"/>
                    </a:cubicBezTo>
                    <a:cubicBezTo>
                      <a:pt x="5168" y="8694"/>
                      <a:pt x="5381" y="10396"/>
                      <a:pt x="5472" y="12128"/>
                    </a:cubicBezTo>
                    <a:cubicBezTo>
                      <a:pt x="5533" y="13891"/>
                      <a:pt x="5593" y="15654"/>
                      <a:pt x="5077" y="17265"/>
                    </a:cubicBezTo>
                    <a:cubicBezTo>
                      <a:pt x="4773" y="18177"/>
                      <a:pt x="4286" y="19058"/>
                      <a:pt x="3466" y="19818"/>
                    </a:cubicBezTo>
                    <a:cubicBezTo>
                      <a:pt x="2584" y="20700"/>
                      <a:pt x="1460" y="21277"/>
                      <a:pt x="335" y="21824"/>
                    </a:cubicBezTo>
                    <a:cubicBezTo>
                      <a:pt x="213" y="21885"/>
                      <a:pt x="92" y="21946"/>
                      <a:pt x="61" y="22068"/>
                    </a:cubicBezTo>
                    <a:cubicBezTo>
                      <a:pt x="1" y="22250"/>
                      <a:pt x="122" y="22402"/>
                      <a:pt x="244" y="22524"/>
                    </a:cubicBezTo>
                    <a:cubicBezTo>
                      <a:pt x="2371" y="25016"/>
                      <a:pt x="5472" y="26566"/>
                      <a:pt x="8694" y="27174"/>
                    </a:cubicBezTo>
                    <a:cubicBezTo>
                      <a:pt x="9949" y="27411"/>
                      <a:pt x="11223" y="27519"/>
                      <a:pt x="12500" y="27519"/>
                    </a:cubicBezTo>
                    <a:cubicBezTo>
                      <a:pt x="14498" y="27519"/>
                      <a:pt x="16503" y="27255"/>
                      <a:pt x="18451" y="26809"/>
                    </a:cubicBezTo>
                    <a:cubicBezTo>
                      <a:pt x="22767" y="25837"/>
                      <a:pt x="27174" y="23739"/>
                      <a:pt x="29211" y="19818"/>
                    </a:cubicBezTo>
                    <a:cubicBezTo>
                      <a:pt x="27630" y="19818"/>
                      <a:pt x="25715" y="18542"/>
                      <a:pt x="24803" y="17326"/>
                    </a:cubicBezTo>
                    <a:cubicBezTo>
                      <a:pt x="23831" y="15989"/>
                      <a:pt x="23344" y="14408"/>
                      <a:pt x="22949" y="12827"/>
                    </a:cubicBezTo>
                    <a:cubicBezTo>
                      <a:pt x="21885" y="8542"/>
                      <a:pt x="21430" y="4408"/>
                      <a:pt x="21855" y="0"/>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87" name="Google Shape;387;p1"/>
              <p:cNvSpPr/>
              <p:nvPr/>
            </p:nvSpPr>
            <p:spPr>
              <a:xfrm>
                <a:off x="6727006" y="3137687"/>
                <a:ext cx="235923" cy="248434"/>
              </a:xfrm>
              <a:custGeom>
                <a:rect b="b" l="l" r="r" t="t"/>
                <a:pathLst>
                  <a:path extrusionOk="0" h="18725" w="17782">
                    <a:moveTo>
                      <a:pt x="17569" y="0"/>
                    </a:moveTo>
                    <a:cubicBezTo>
                      <a:pt x="17562" y="7"/>
                      <a:pt x="17556" y="14"/>
                      <a:pt x="17549" y="22"/>
                    </a:cubicBezTo>
                    <a:lnTo>
                      <a:pt x="17549" y="22"/>
                    </a:lnTo>
                    <a:cubicBezTo>
                      <a:pt x="17556" y="15"/>
                      <a:pt x="17562" y="8"/>
                      <a:pt x="17569" y="0"/>
                    </a:cubicBezTo>
                    <a:close/>
                    <a:moveTo>
                      <a:pt x="17549" y="22"/>
                    </a:moveTo>
                    <a:cubicBezTo>
                      <a:pt x="16413" y="1250"/>
                      <a:pt x="13700" y="1552"/>
                      <a:pt x="12158" y="1824"/>
                    </a:cubicBezTo>
                    <a:cubicBezTo>
                      <a:pt x="10061" y="2219"/>
                      <a:pt x="7933" y="2371"/>
                      <a:pt x="5806" y="2554"/>
                    </a:cubicBezTo>
                    <a:cubicBezTo>
                      <a:pt x="4936" y="2622"/>
                      <a:pt x="4054" y="2690"/>
                      <a:pt x="3178" y="2690"/>
                    </a:cubicBezTo>
                    <a:cubicBezTo>
                      <a:pt x="2096" y="2690"/>
                      <a:pt x="1025" y="2586"/>
                      <a:pt x="0" y="2250"/>
                    </a:cubicBezTo>
                    <a:lnTo>
                      <a:pt x="0" y="2250"/>
                    </a:lnTo>
                    <a:cubicBezTo>
                      <a:pt x="304" y="2371"/>
                      <a:pt x="578" y="6475"/>
                      <a:pt x="638" y="6961"/>
                    </a:cubicBezTo>
                    <a:cubicBezTo>
                      <a:pt x="882" y="8694"/>
                      <a:pt x="1064" y="10396"/>
                      <a:pt x="1155" y="12128"/>
                    </a:cubicBezTo>
                    <a:cubicBezTo>
                      <a:pt x="1246" y="13922"/>
                      <a:pt x="1216" y="15593"/>
                      <a:pt x="760" y="17265"/>
                    </a:cubicBezTo>
                    <a:lnTo>
                      <a:pt x="760" y="17235"/>
                    </a:lnTo>
                    <a:cubicBezTo>
                      <a:pt x="638" y="17751"/>
                      <a:pt x="456" y="18238"/>
                      <a:pt x="243" y="18724"/>
                    </a:cubicBezTo>
                    <a:cubicBezTo>
                      <a:pt x="334" y="18542"/>
                      <a:pt x="2280" y="18238"/>
                      <a:pt x="2553" y="18147"/>
                    </a:cubicBezTo>
                    <a:cubicBezTo>
                      <a:pt x="3374" y="17873"/>
                      <a:pt x="4164" y="17539"/>
                      <a:pt x="4924" y="17144"/>
                    </a:cubicBezTo>
                    <a:cubicBezTo>
                      <a:pt x="6353" y="16444"/>
                      <a:pt x="7812" y="15806"/>
                      <a:pt x="9210" y="15016"/>
                    </a:cubicBezTo>
                    <a:cubicBezTo>
                      <a:pt x="11338" y="13861"/>
                      <a:pt x="13526" y="12493"/>
                      <a:pt x="15289" y="10760"/>
                    </a:cubicBezTo>
                    <a:cubicBezTo>
                      <a:pt x="16049" y="10001"/>
                      <a:pt x="17295" y="8846"/>
                      <a:pt x="17508" y="7782"/>
                    </a:cubicBezTo>
                    <a:cubicBezTo>
                      <a:pt x="17782" y="6505"/>
                      <a:pt x="17295" y="4742"/>
                      <a:pt x="17326" y="3405"/>
                    </a:cubicBezTo>
                    <a:cubicBezTo>
                      <a:pt x="17326" y="2776"/>
                      <a:pt x="17149" y="499"/>
                      <a:pt x="17549" y="22"/>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88" name="Google Shape;388;p1"/>
              <p:cNvSpPr/>
              <p:nvPr/>
            </p:nvSpPr>
            <p:spPr>
              <a:xfrm>
                <a:off x="6498341" y="2372404"/>
                <a:ext cx="602504" cy="833451"/>
              </a:xfrm>
              <a:custGeom>
                <a:rect b="b" l="l" r="r" t="t"/>
                <a:pathLst>
                  <a:path extrusionOk="0" h="62819" w="45412">
                    <a:moveTo>
                      <a:pt x="23399" y="1"/>
                    </a:moveTo>
                    <a:cubicBezTo>
                      <a:pt x="18540" y="1"/>
                      <a:pt x="13646" y="1506"/>
                      <a:pt x="9667" y="4276"/>
                    </a:cubicBezTo>
                    <a:cubicBezTo>
                      <a:pt x="6749" y="6313"/>
                      <a:pt x="4378" y="8927"/>
                      <a:pt x="2767" y="11966"/>
                    </a:cubicBezTo>
                    <a:cubicBezTo>
                      <a:pt x="1733" y="13942"/>
                      <a:pt x="1004" y="16070"/>
                      <a:pt x="700" y="18319"/>
                    </a:cubicBezTo>
                    <a:cubicBezTo>
                      <a:pt x="1" y="23030"/>
                      <a:pt x="609" y="28015"/>
                      <a:pt x="1065" y="32757"/>
                    </a:cubicBezTo>
                    <a:cubicBezTo>
                      <a:pt x="1551" y="37803"/>
                      <a:pt x="2280" y="42848"/>
                      <a:pt x="3314" y="47833"/>
                    </a:cubicBezTo>
                    <a:cubicBezTo>
                      <a:pt x="3739" y="49839"/>
                      <a:pt x="4195" y="51845"/>
                      <a:pt x="5138" y="53669"/>
                    </a:cubicBezTo>
                    <a:cubicBezTo>
                      <a:pt x="7387" y="57955"/>
                      <a:pt x="12645" y="60083"/>
                      <a:pt x="17022" y="61390"/>
                    </a:cubicBezTo>
                    <a:cubicBezTo>
                      <a:pt x="19248" y="62070"/>
                      <a:pt x="21880" y="62819"/>
                      <a:pt x="24296" y="62819"/>
                    </a:cubicBezTo>
                    <a:cubicBezTo>
                      <a:pt x="24684" y="62819"/>
                      <a:pt x="25067" y="62800"/>
                      <a:pt x="25442" y="62757"/>
                    </a:cubicBezTo>
                    <a:cubicBezTo>
                      <a:pt x="31278" y="62089"/>
                      <a:pt x="36810" y="58684"/>
                      <a:pt x="41157" y="54915"/>
                    </a:cubicBezTo>
                    <a:cubicBezTo>
                      <a:pt x="42038" y="54156"/>
                      <a:pt x="42920" y="53335"/>
                      <a:pt x="43467" y="52301"/>
                    </a:cubicBezTo>
                    <a:cubicBezTo>
                      <a:pt x="44105" y="51086"/>
                      <a:pt x="44227" y="49627"/>
                      <a:pt x="44348" y="48228"/>
                    </a:cubicBezTo>
                    <a:cubicBezTo>
                      <a:pt x="44409" y="47317"/>
                      <a:pt x="44470" y="46435"/>
                      <a:pt x="44530" y="45523"/>
                    </a:cubicBezTo>
                    <a:lnTo>
                      <a:pt x="44561" y="45523"/>
                    </a:lnTo>
                    <a:cubicBezTo>
                      <a:pt x="45017" y="38806"/>
                      <a:pt x="45199" y="32149"/>
                      <a:pt x="45199" y="25401"/>
                    </a:cubicBezTo>
                    <a:cubicBezTo>
                      <a:pt x="45199" y="20994"/>
                      <a:pt x="45412" y="16678"/>
                      <a:pt x="43710" y="12514"/>
                    </a:cubicBezTo>
                    <a:cubicBezTo>
                      <a:pt x="42281" y="8927"/>
                      <a:pt x="39698" y="5796"/>
                      <a:pt x="36384" y="3790"/>
                    </a:cubicBezTo>
                    <a:cubicBezTo>
                      <a:pt x="34804" y="2848"/>
                      <a:pt x="33071" y="2118"/>
                      <a:pt x="31339" y="1450"/>
                    </a:cubicBezTo>
                    <a:cubicBezTo>
                      <a:pt x="28813" y="470"/>
                      <a:pt x="26111" y="1"/>
                      <a:pt x="23399" y="1"/>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89" name="Google Shape;389;p1"/>
              <p:cNvSpPr/>
              <p:nvPr/>
            </p:nvSpPr>
            <p:spPr>
              <a:xfrm>
                <a:off x="6745952" y="2698931"/>
                <a:ext cx="53242" cy="240354"/>
              </a:xfrm>
              <a:custGeom>
                <a:rect b="b" l="l" r="r" t="t"/>
                <a:pathLst>
                  <a:path extrusionOk="0" h="18116" w="4013">
                    <a:moveTo>
                      <a:pt x="882" y="0"/>
                    </a:moveTo>
                    <a:lnTo>
                      <a:pt x="882" y="0"/>
                    </a:lnTo>
                    <a:cubicBezTo>
                      <a:pt x="1125" y="3799"/>
                      <a:pt x="1156" y="7629"/>
                      <a:pt x="761" y="11429"/>
                    </a:cubicBezTo>
                    <a:cubicBezTo>
                      <a:pt x="669" y="12888"/>
                      <a:pt x="1" y="14985"/>
                      <a:pt x="1490" y="16019"/>
                    </a:cubicBezTo>
                    <a:cubicBezTo>
                      <a:pt x="2223" y="16429"/>
                      <a:pt x="2984" y="16472"/>
                      <a:pt x="3692" y="16638"/>
                    </a:cubicBezTo>
                    <a:lnTo>
                      <a:pt x="3692" y="16638"/>
                    </a:lnTo>
                    <a:cubicBezTo>
                      <a:pt x="3781" y="17131"/>
                      <a:pt x="3897" y="17623"/>
                      <a:pt x="4013" y="18116"/>
                    </a:cubicBezTo>
                    <a:cubicBezTo>
                      <a:pt x="3983" y="17569"/>
                      <a:pt x="3952" y="17022"/>
                      <a:pt x="3922" y="16444"/>
                    </a:cubicBezTo>
                    <a:cubicBezTo>
                      <a:pt x="3223" y="16170"/>
                      <a:pt x="2372" y="16019"/>
                      <a:pt x="1764" y="15593"/>
                    </a:cubicBezTo>
                    <a:cubicBezTo>
                      <a:pt x="669" y="14651"/>
                      <a:pt x="1429" y="12827"/>
                      <a:pt x="1490" y="11520"/>
                    </a:cubicBezTo>
                    <a:cubicBezTo>
                      <a:pt x="1946" y="7690"/>
                      <a:pt x="1794" y="3739"/>
                      <a:pt x="88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90" name="Google Shape;390;p1"/>
              <p:cNvSpPr/>
              <p:nvPr/>
            </p:nvSpPr>
            <p:spPr>
              <a:xfrm>
                <a:off x="6923803" y="2730348"/>
                <a:ext cx="47192" cy="65621"/>
              </a:xfrm>
              <a:custGeom>
                <a:rect b="b" l="l" r="r" t="t"/>
                <a:pathLst>
                  <a:path extrusionOk="0" h="4946" w="3557">
                    <a:moveTo>
                      <a:pt x="1720" y="1"/>
                    </a:moveTo>
                    <a:cubicBezTo>
                      <a:pt x="1694" y="1"/>
                      <a:pt x="1668" y="1"/>
                      <a:pt x="1642" y="3"/>
                    </a:cubicBezTo>
                    <a:cubicBezTo>
                      <a:pt x="487" y="64"/>
                      <a:pt x="0" y="1249"/>
                      <a:pt x="91" y="2465"/>
                    </a:cubicBezTo>
                    <a:lnTo>
                      <a:pt x="61" y="2465"/>
                    </a:lnTo>
                    <a:cubicBezTo>
                      <a:pt x="131" y="3465"/>
                      <a:pt x="913" y="4946"/>
                      <a:pt x="1943" y="4946"/>
                    </a:cubicBezTo>
                    <a:cubicBezTo>
                      <a:pt x="2259" y="4946"/>
                      <a:pt x="2599" y="4806"/>
                      <a:pt x="2949" y="4471"/>
                    </a:cubicBezTo>
                    <a:cubicBezTo>
                      <a:pt x="3557" y="3894"/>
                      <a:pt x="3526" y="2830"/>
                      <a:pt x="3465" y="2070"/>
                    </a:cubicBezTo>
                    <a:cubicBezTo>
                      <a:pt x="3435" y="1553"/>
                      <a:pt x="3253" y="1067"/>
                      <a:pt x="2949" y="641"/>
                    </a:cubicBezTo>
                    <a:cubicBezTo>
                      <a:pt x="2660" y="266"/>
                      <a:pt x="2207" y="1"/>
                      <a:pt x="172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91" name="Google Shape;391;p1"/>
              <p:cNvSpPr/>
              <p:nvPr/>
            </p:nvSpPr>
            <p:spPr>
              <a:xfrm>
                <a:off x="6612070" y="2757679"/>
                <a:ext cx="48400" cy="63604"/>
              </a:xfrm>
              <a:custGeom>
                <a:rect b="b" l="l" r="r" t="t"/>
                <a:pathLst>
                  <a:path extrusionOk="0" h="4794" w="3648">
                    <a:moveTo>
                      <a:pt x="1508" y="0"/>
                    </a:moveTo>
                    <a:cubicBezTo>
                      <a:pt x="1346" y="0"/>
                      <a:pt x="1186" y="32"/>
                      <a:pt x="1034" y="101"/>
                    </a:cubicBezTo>
                    <a:cubicBezTo>
                      <a:pt x="274" y="435"/>
                      <a:pt x="0" y="1438"/>
                      <a:pt x="61" y="2411"/>
                    </a:cubicBezTo>
                    <a:cubicBezTo>
                      <a:pt x="152" y="3323"/>
                      <a:pt x="426" y="4204"/>
                      <a:pt x="1277" y="4660"/>
                    </a:cubicBezTo>
                    <a:cubicBezTo>
                      <a:pt x="1441" y="4752"/>
                      <a:pt x="1622" y="4794"/>
                      <a:pt x="1805" y="4794"/>
                    </a:cubicBezTo>
                    <a:cubicBezTo>
                      <a:pt x="2232" y="4794"/>
                      <a:pt x="2672" y="4566"/>
                      <a:pt x="2949" y="4204"/>
                    </a:cubicBezTo>
                    <a:cubicBezTo>
                      <a:pt x="3648" y="3293"/>
                      <a:pt x="3465" y="1773"/>
                      <a:pt x="2918" y="830"/>
                    </a:cubicBezTo>
                    <a:cubicBezTo>
                      <a:pt x="2613" y="361"/>
                      <a:pt x="2054" y="0"/>
                      <a:pt x="15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92" name="Google Shape;392;p1"/>
              <p:cNvSpPr/>
              <p:nvPr/>
            </p:nvSpPr>
            <p:spPr>
              <a:xfrm>
                <a:off x="6704014" y="2967107"/>
                <a:ext cx="209308" cy="85589"/>
              </a:xfrm>
              <a:custGeom>
                <a:rect b="b" l="l" r="r" t="t"/>
                <a:pathLst>
                  <a:path extrusionOk="0" h="6451" w="15776">
                    <a:moveTo>
                      <a:pt x="15746" y="0"/>
                    </a:moveTo>
                    <a:cubicBezTo>
                      <a:pt x="13071" y="31"/>
                      <a:pt x="10366" y="31"/>
                      <a:pt x="7721" y="426"/>
                    </a:cubicBezTo>
                    <a:cubicBezTo>
                      <a:pt x="5077" y="821"/>
                      <a:pt x="2463" y="1246"/>
                      <a:pt x="1" y="2341"/>
                    </a:cubicBezTo>
                    <a:cubicBezTo>
                      <a:pt x="1095" y="3526"/>
                      <a:pt x="2371" y="4529"/>
                      <a:pt x="3800" y="5289"/>
                    </a:cubicBezTo>
                    <a:cubicBezTo>
                      <a:pt x="5221" y="6042"/>
                      <a:pt x="6724" y="6450"/>
                      <a:pt x="8172" y="6450"/>
                    </a:cubicBezTo>
                    <a:cubicBezTo>
                      <a:pt x="10349" y="6450"/>
                      <a:pt x="12401" y="5528"/>
                      <a:pt x="13861" y="3465"/>
                    </a:cubicBezTo>
                    <a:cubicBezTo>
                      <a:pt x="14591" y="2432"/>
                      <a:pt x="15350" y="1155"/>
                      <a:pt x="1577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93" name="Google Shape;393;p1"/>
              <p:cNvSpPr/>
              <p:nvPr/>
            </p:nvSpPr>
            <p:spPr>
              <a:xfrm>
                <a:off x="6704412" y="2966563"/>
                <a:ext cx="208910" cy="41992"/>
              </a:xfrm>
              <a:custGeom>
                <a:rect b="b" l="l" r="r" t="t"/>
                <a:pathLst>
                  <a:path extrusionOk="0" h="3165" w="15746">
                    <a:moveTo>
                      <a:pt x="14364" y="0"/>
                    </a:moveTo>
                    <a:cubicBezTo>
                      <a:pt x="13536" y="0"/>
                      <a:pt x="12686" y="82"/>
                      <a:pt x="11886" y="102"/>
                    </a:cubicBezTo>
                    <a:cubicBezTo>
                      <a:pt x="10487" y="163"/>
                      <a:pt x="9089" y="254"/>
                      <a:pt x="7691" y="467"/>
                    </a:cubicBezTo>
                    <a:cubicBezTo>
                      <a:pt x="5168" y="862"/>
                      <a:pt x="2372" y="1287"/>
                      <a:pt x="1" y="2382"/>
                    </a:cubicBezTo>
                    <a:cubicBezTo>
                      <a:pt x="335" y="2959"/>
                      <a:pt x="1399" y="3020"/>
                      <a:pt x="2007" y="3081"/>
                    </a:cubicBezTo>
                    <a:cubicBezTo>
                      <a:pt x="2680" y="3138"/>
                      <a:pt x="3355" y="3164"/>
                      <a:pt x="4030" y="3164"/>
                    </a:cubicBezTo>
                    <a:cubicBezTo>
                      <a:pt x="6584" y="3164"/>
                      <a:pt x="9142" y="2783"/>
                      <a:pt x="11643" y="2230"/>
                    </a:cubicBezTo>
                    <a:cubicBezTo>
                      <a:pt x="13071" y="1895"/>
                      <a:pt x="14895" y="1439"/>
                      <a:pt x="15746" y="102"/>
                    </a:cubicBezTo>
                    <a:cubicBezTo>
                      <a:pt x="15746" y="102"/>
                      <a:pt x="15716" y="102"/>
                      <a:pt x="15716" y="72"/>
                    </a:cubicBezTo>
                    <a:lnTo>
                      <a:pt x="15716" y="102"/>
                    </a:lnTo>
                    <a:cubicBezTo>
                      <a:pt x="15280" y="26"/>
                      <a:pt x="14826" y="0"/>
                      <a:pt x="1436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94" name="Google Shape;394;p1"/>
              <p:cNvSpPr/>
              <p:nvPr/>
            </p:nvSpPr>
            <p:spPr>
              <a:xfrm>
                <a:off x="6704014" y="2967107"/>
                <a:ext cx="209308" cy="95181"/>
              </a:xfrm>
              <a:custGeom>
                <a:rect b="b" l="l" r="r" t="t"/>
                <a:pathLst>
                  <a:path extrusionOk="0" fill="none" h="7174" w="15776">
                    <a:moveTo>
                      <a:pt x="15746" y="0"/>
                    </a:moveTo>
                    <a:cubicBezTo>
                      <a:pt x="13071" y="31"/>
                      <a:pt x="10366" y="31"/>
                      <a:pt x="7721" y="426"/>
                    </a:cubicBezTo>
                    <a:cubicBezTo>
                      <a:pt x="5077" y="821"/>
                      <a:pt x="2463" y="1246"/>
                      <a:pt x="1" y="2341"/>
                    </a:cubicBezTo>
                    <a:cubicBezTo>
                      <a:pt x="1095" y="3526"/>
                      <a:pt x="2371" y="4529"/>
                      <a:pt x="3800" y="5289"/>
                    </a:cubicBezTo>
                    <a:cubicBezTo>
                      <a:pt x="7356" y="7173"/>
                      <a:pt x="11429" y="6900"/>
                      <a:pt x="13861" y="3465"/>
                    </a:cubicBezTo>
                    <a:cubicBezTo>
                      <a:pt x="14591" y="2432"/>
                      <a:pt x="15350" y="1155"/>
                      <a:pt x="15776" y="0"/>
                    </a:cubicBezTo>
                    <a:lnTo>
                      <a:pt x="15746" y="0"/>
                    </a:lnTo>
                    <a:close/>
                  </a:path>
                </a:pathLst>
              </a:custGeom>
              <a:solidFill>
                <a:schemeClr val="accent3"/>
              </a:solidFill>
              <a:ln cap="flat" cmpd="sng" w="19000">
                <a:solidFill>
                  <a:srgbClr val="E6C0B8"/>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95" name="Google Shape;395;p1"/>
              <p:cNvSpPr/>
              <p:nvPr/>
            </p:nvSpPr>
            <p:spPr>
              <a:xfrm>
                <a:off x="6855648" y="2594608"/>
                <a:ext cx="178660" cy="71167"/>
              </a:xfrm>
              <a:custGeom>
                <a:rect b="b" l="l" r="r" t="t"/>
                <a:pathLst>
                  <a:path extrusionOk="0" h="5364" w="13466">
                    <a:moveTo>
                      <a:pt x="5201" y="0"/>
                    </a:moveTo>
                    <a:cubicBezTo>
                      <a:pt x="4401" y="0"/>
                      <a:pt x="3349" y="450"/>
                      <a:pt x="3010" y="811"/>
                    </a:cubicBezTo>
                    <a:cubicBezTo>
                      <a:pt x="3162" y="599"/>
                      <a:pt x="3283" y="386"/>
                      <a:pt x="3374" y="143"/>
                    </a:cubicBezTo>
                    <a:cubicBezTo>
                      <a:pt x="3328" y="119"/>
                      <a:pt x="3281" y="109"/>
                      <a:pt x="3237" y="109"/>
                    </a:cubicBezTo>
                    <a:cubicBezTo>
                      <a:pt x="3164" y="109"/>
                      <a:pt x="3096" y="135"/>
                      <a:pt x="3040" y="173"/>
                    </a:cubicBezTo>
                    <a:cubicBezTo>
                      <a:pt x="2493" y="477"/>
                      <a:pt x="2006" y="842"/>
                      <a:pt x="1551" y="1298"/>
                    </a:cubicBezTo>
                    <a:cubicBezTo>
                      <a:pt x="547" y="2301"/>
                      <a:pt x="0" y="4246"/>
                      <a:pt x="1855" y="4702"/>
                    </a:cubicBezTo>
                    <a:cubicBezTo>
                      <a:pt x="2076" y="4757"/>
                      <a:pt x="2301" y="4779"/>
                      <a:pt x="2526" y="4779"/>
                    </a:cubicBezTo>
                    <a:cubicBezTo>
                      <a:pt x="3043" y="4779"/>
                      <a:pt x="3566" y="4665"/>
                      <a:pt x="4073" y="4580"/>
                    </a:cubicBezTo>
                    <a:cubicBezTo>
                      <a:pt x="5373" y="4307"/>
                      <a:pt x="6587" y="4221"/>
                      <a:pt x="7843" y="4221"/>
                    </a:cubicBezTo>
                    <a:cubicBezTo>
                      <a:pt x="8262" y="4221"/>
                      <a:pt x="8686" y="4231"/>
                      <a:pt x="9119" y="4246"/>
                    </a:cubicBezTo>
                    <a:cubicBezTo>
                      <a:pt x="10548" y="4337"/>
                      <a:pt x="11855" y="5067"/>
                      <a:pt x="13253" y="5340"/>
                    </a:cubicBezTo>
                    <a:cubicBezTo>
                      <a:pt x="13283" y="5355"/>
                      <a:pt x="13306" y="5363"/>
                      <a:pt x="13325" y="5363"/>
                    </a:cubicBezTo>
                    <a:cubicBezTo>
                      <a:pt x="13344" y="5363"/>
                      <a:pt x="13359" y="5355"/>
                      <a:pt x="13374" y="5340"/>
                    </a:cubicBezTo>
                    <a:cubicBezTo>
                      <a:pt x="13466" y="5310"/>
                      <a:pt x="13466" y="5219"/>
                      <a:pt x="13466" y="5127"/>
                    </a:cubicBezTo>
                    <a:cubicBezTo>
                      <a:pt x="13435" y="3699"/>
                      <a:pt x="11915" y="2483"/>
                      <a:pt x="10760" y="1754"/>
                    </a:cubicBezTo>
                    <a:cubicBezTo>
                      <a:pt x="9887" y="1210"/>
                      <a:pt x="8839" y="914"/>
                      <a:pt x="7801" y="914"/>
                    </a:cubicBezTo>
                    <a:cubicBezTo>
                      <a:pt x="7213" y="914"/>
                      <a:pt x="6628" y="1009"/>
                      <a:pt x="6080" y="1206"/>
                    </a:cubicBezTo>
                    <a:cubicBezTo>
                      <a:pt x="6262" y="933"/>
                      <a:pt x="6262" y="538"/>
                      <a:pt x="6019" y="295"/>
                    </a:cubicBezTo>
                    <a:cubicBezTo>
                      <a:pt x="5845" y="84"/>
                      <a:pt x="5546" y="0"/>
                      <a:pt x="5201" y="0"/>
                    </a:cubicBezTo>
                    <a:close/>
                  </a:path>
                </a:pathLst>
              </a:custGeom>
              <a:solidFill>
                <a:srgbClr val="DAA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96" name="Google Shape;396;p1"/>
              <p:cNvSpPr/>
              <p:nvPr/>
            </p:nvSpPr>
            <p:spPr>
              <a:xfrm>
                <a:off x="6526176" y="2622775"/>
                <a:ext cx="160112" cy="88707"/>
              </a:xfrm>
              <a:custGeom>
                <a:rect b="b" l="l" r="r" t="t"/>
                <a:pathLst>
                  <a:path extrusionOk="0" h="6686" w="12068">
                    <a:moveTo>
                      <a:pt x="6831" y="0"/>
                    </a:moveTo>
                    <a:cubicBezTo>
                      <a:pt x="6516" y="0"/>
                      <a:pt x="6202" y="39"/>
                      <a:pt x="5897" y="117"/>
                    </a:cubicBezTo>
                    <a:cubicBezTo>
                      <a:pt x="5623" y="178"/>
                      <a:pt x="5350" y="330"/>
                      <a:pt x="5259" y="603"/>
                    </a:cubicBezTo>
                    <a:cubicBezTo>
                      <a:pt x="5593" y="907"/>
                      <a:pt x="5958" y="1181"/>
                      <a:pt x="6353" y="1363"/>
                    </a:cubicBezTo>
                    <a:cubicBezTo>
                      <a:pt x="6004" y="1273"/>
                      <a:pt x="5647" y="1229"/>
                      <a:pt x="5293" y="1229"/>
                    </a:cubicBezTo>
                    <a:cubicBezTo>
                      <a:pt x="4689" y="1229"/>
                      <a:pt x="4093" y="1357"/>
                      <a:pt x="3556" y="1606"/>
                    </a:cubicBezTo>
                    <a:cubicBezTo>
                      <a:pt x="3496" y="1637"/>
                      <a:pt x="3404" y="1667"/>
                      <a:pt x="3404" y="1728"/>
                    </a:cubicBezTo>
                    <a:cubicBezTo>
                      <a:pt x="3336" y="1865"/>
                      <a:pt x="3490" y="1933"/>
                      <a:pt x="3661" y="1933"/>
                    </a:cubicBezTo>
                    <a:cubicBezTo>
                      <a:pt x="3718" y="1933"/>
                      <a:pt x="3777" y="1925"/>
                      <a:pt x="3830" y="1910"/>
                    </a:cubicBezTo>
                    <a:lnTo>
                      <a:pt x="3830" y="1910"/>
                    </a:lnTo>
                    <a:cubicBezTo>
                      <a:pt x="2219" y="2457"/>
                      <a:pt x="851" y="4220"/>
                      <a:pt x="213" y="5770"/>
                    </a:cubicBezTo>
                    <a:cubicBezTo>
                      <a:pt x="91" y="6044"/>
                      <a:pt x="0" y="6378"/>
                      <a:pt x="213" y="6591"/>
                    </a:cubicBezTo>
                    <a:cubicBezTo>
                      <a:pt x="299" y="6658"/>
                      <a:pt x="397" y="6686"/>
                      <a:pt x="500" y="6686"/>
                    </a:cubicBezTo>
                    <a:cubicBezTo>
                      <a:pt x="723" y="6686"/>
                      <a:pt x="968" y="6554"/>
                      <a:pt x="1155" y="6409"/>
                    </a:cubicBezTo>
                    <a:cubicBezTo>
                      <a:pt x="3340" y="4896"/>
                      <a:pt x="5989" y="4081"/>
                      <a:pt x="8627" y="4081"/>
                    </a:cubicBezTo>
                    <a:cubicBezTo>
                      <a:pt x="8852" y="4081"/>
                      <a:pt x="9077" y="4087"/>
                      <a:pt x="9301" y="4099"/>
                    </a:cubicBezTo>
                    <a:cubicBezTo>
                      <a:pt x="9607" y="4118"/>
                      <a:pt x="9958" y="4152"/>
                      <a:pt x="10302" y="4152"/>
                    </a:cubicBezTo>
                    <a:cubicBezTo>
                      <a:pt x="11052" y="4152"/>
                      <a:pt x="11769" y="3990"/>
                      <a:pt x="11915" y="3156"/>
                    </a:cubicBezTo>
                    <a:cubicBezTo>
                      <a:pt x="12067" y="2184"/>
                      <a:pt x="11398" y="846"/>
                      <a:pt x="10456" y="299"/>
                    </a:cubicBezTo>
                    <a:cubicBezTo>
                      <a:pt x="10152" y="147"/>
                      <a:pt x="9848" y="56"/>
                      <a:pt x="9514" y="56"/>
                    </a:cubicBezTo>
                    <a:cubicBezTo>
                      <a:pt x="9332" y="86"/>
                      <a:pt x="9149" y="117"/>
                      <a:pt x="9028" y="238"/>
                    </a:cubicBezTo>
                    <a:cubicBezTo>
                      <a:pt x="8936" y="360"/>
                      <a:pt x="8906" y="573"/>
                      <a:pt x="9028" y="694"/>
                    </a:cubicBezTo>
                    <a:cubicBezTo>
                      <a:pt x="8399" y="239"/>
                      <a:pt x="7615" y="0"/>
                      <a:pt x="6831" y="0"/>
                    </a:cubicBezTo>
                    <a:close/>
                  </a:path>
                </a:pathLst>
              </a:custGeom>
              <a:solidFill>
                <a:srgbClr val="DAA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97" name="Google Shape;397;p1"/>
              <p:cNvSpPr/>
              <p:nvPr/>
            </p:nvSpPr>
            <p:spPr>
              <a:xfrm>
                <a:off x="6466486" y="2352994"/>
                <a:ext cx="650094" cy="502175"/>
              </a:xfrm>
              <a:custGeom>
                <a:rect b="b" l="l" r="r" t="t"/>
                <a:pathLst>
                  <a:path extrusionOk="0" h="37850" w="48999">
                    <a:moveTo>
                      <a:pt x="25527" y="1"/>
                    </a:moveTo>
                    <a:cubicBezTo>
                      <a:pt x="24161" y="1"/>
                      <a:pt x="22770" y="110"/>
                      <a:pt x="21338" y="329"/>
                    </a:cubicBezTo>
                    <a:cubicBezTo>
                      <a:pt x="16931" y="1028"/>
                      <a:pt x="12676" y="2700"/>
                      <a:pt x="8998" y="5223"/>
                    </a:cubicBezTo>
                    <a:cubicBezTo>
                      <a:pt x="4347" y="8414"/>
                      <a:pt x="1" y="14129"/>
                      <a:pt x="791" y="20086"/>
                    </a:cubicBezTo>
                    <a:cubicBezTo>
                      <a:pt x="1216" y="23338"/>
                      <a:pt x="1581" y="26652"/>
                      <a:pt x="2067" y="29934"/>
                    </a:cubicBezTo>
                    <a:cubicBezTo>
                      <a:pt x="2463" y="32488"/>
                      <a:pt x="2675" y="35041"/>
                      <a:pt x="3131" y="37564"/>
                    </a:cubicBezTo>
                    <a:cubicBezTo>
                      <a:pt x="3158" y="37695"/>
                      <a:pt x="3229" y="37849"/>
                      <a:pt x="3346" y="37849"/>
                    </a:cubicBezTo>
                    <a:cubicBezTo>
                      <a:pt x="3365" y="37849"/>
                      <a:pt x="3384" y="37845"/>
                      <a:pt x="3405" y="37837"/>
                    </a:cubicBezTo>
                    <a:cubicBezTo>
                      <a:pt x="3435" y="37807"/>
                      <a:pt x="3466" y="37746"/>
                      <a:pt x="3496" y="37716"/>
                    </a:cubicBezTo>
                    <a:cubicBezTo>
                      <a:pt x="5229" y="34038"/>
                      <a:pt x="3982" y="29387"/>
                      <a:pt x="3587" y="25527"/>
                    </a:cubicBezTo>
                    <a:cubicBezTo>
                      <a:pt x="3466" y="24159"/>
                      <a:pt x="3922" y="23703"/>
                      <a:pt x="4864" y="22670"/>
                    </a:cubicBezTo>
                    <a:cubicBezTo>
                      <a:pt x="6779" y="20633"/>
                      <a:pt x="7843" y="17806"/>
                      <a:pt x="7751" y="15040"/>
                    </a:cubicBezTo>
                    <a:cubicBezTo>
                      <a:pt x="7721" y="14372"/>
                      <a:pt x="7660" y="13733"/>
                      <a:pt x="7782" y="13095"/>
                    </a:cubicBezTo>
                    <a:cubicBezTo>
                      <a:pt x="7903" y="12457"/>
                      <a:pt x="8238" y="11849"/>
                      <a:pt x="8572" y="11302"/>
                    </a:cubicBezTo>
                    <a:cubicBezTo>
                      <a:pt x="9636" y="9600"/>
                      <a:pt x="10943" y="8019"/>
                      <a:pt x="12432" y="6651"/>
                    </a:cubicBezTo>
                    <a:lnTo>
                      <a:pt x="12432" y="6651"/>
                    </a:lnTo>
                    <a:cubicBezTo>
                      <a:pt x="11703" y="8597"/>
                      <a:pt x="12159" y="11332"/>
                      <a:pt x="13162" y="13095"/>
                    </a:cubicBezTo>
                    <a:cubicBezTo>
                      <a:pt x="14195" y="14919"/>
                      <a:pt x="16171" y="16560"/>
                      <a:pt x="18329" y="16743"/>
                    </a:cubicBezTo>
                    <a:cubicBezTo>
                      <a:pt x="17934" y="14980"/>
                      <a:pt x="17691" y="13186"/>
                      <a:pt x="17630" y="11393"/>
                    </a:cubicBezTo>
                    <a:lnTo>
                      <a:pt x="17630" y="11393"/>
                    </a:lnTo>
                    <a:cubicBezTo>
                      <a:pt x="18056" y="13247"/>
                      <a:pt x="18907" y="15010"/>
                      <a:pt x="20092" y="16530"/>
                    </a:cubicBezTo>
                    <a:cubicBezTo>
                      <a:pt x="20885" y="17527"/>
                      <a:pt x="22043" y="18459"/>
                      <a:pt x="23259" y="18459"/>
                    </a:cubicBezTo>
                    <a:cubicBezTo>
                      <a:pt x="23489" y="18459"/>
                      <a:pt x="23720" y="18426"/>
                      <a:pt x="23952" y="18354"/>
                    </a:cubicBezTo>
                    <a:cubicBezTo>
                      <a:pt x="21217" y="14585"/>
                      <a:pt x="19150" y="10056"/>
                      <a:pt x="19454" y="5405"/>
                    </a:cubicBezTo>
                    <a:lnTo>
                      <a:pt x="19454" y="5405"/>
                    </a:lnTo>
                    <a:cubicBezTo>
                      <a:pt x="20062" y="7989"/>
                      <a:pt x="20791" y="10603"/>
                      <a:pt x="22220" y="12822"/>
                    </a:cubicBezTo>
                    <a:cubicBezTo>
                      <a:pt x="23679" y="15040"/>
                      <a:pt x="25989" y="16834"/>
                      <a:pt x="28633" y="17016"/>
                    </a:cubicBezTo>
                    <a:cubicBezTo>
                      <a:pt x="29697" y="13885"/>
                      <a:pt x="28603" y="10481"/>
                      <a:pt x="27509" y="7381"/>
                    </a:cubicBezTo>
                    <a:lnTo>
                      <a:pt x="27509" y="7381"/>
                    </a:lnTo>
                    <a:cubicBezTo>
                      <a:pt x="28451" y="8931"/>
                      <a:pt x="29393" y="10512"/>
                      <a:pt x="30822" y="11606"/>
                    </a:cubicBezTo>
                    <a:cubicBezTo>
                      <a:pt x="31558" y="12165"/>
                      <a:pt x="32407" y="12610"/>
                      <a:pt x="33316" y="12610"/>
                    </a:cubicBezTo>
                    <a:cubicBezTo>
                      <a:pt x="33346" y="12610"/>
                      <a:pt x="33376" y="12610"/>
                      <a:pt x="33405" y="12609"/>
                    </a:cubicBezTo>
                    <a:cubicBezTo>
                      <a:pt x="36506" y="12487"/>
                      <a:pt x="35928" y="8353"/>
                      <a:pt x="35776" y="6226"/>
                    </a:cubicBezTo>
                    <a:lnTo>
                      <a:pt x="35776" y="6226"/>
                    </a:lnTo>
                    <a:cubicBezTo>
                      <a:pt x="35867" y="7442"/>
                      <a:pt x="36080" y="8657"/>
                      <a:pt x="36415" y="9873"/>
                    </a:cubicBezTo>
                    <a:cubicBezTo>
                      <a:pt x="36506" y="10208"/>
                      <a:pt x="36627" y="10572"/>
                      <a:pt x="36931" y="10755"/>
                    </a:cubicBezTo>
                    <a:cubicBezTo>
                      <a:pt x="37011" y="10808"/>
                      <a:pt x="37112" y="10833"/>
                      <a:pt x="37214" y="10833"/>
                    </a:cubicBezTo>
                    <a:cubicBezTo>
                      <a:pt x="37463" y="10833"/>
                      <a:pt x="37722" y="10687"/>
                      <a:pt x="37722" y="10451"/>
                    </a:cubicBezTo>
                    <a:cubicBezTo>
                      <a:pt x="37904" y="11819"/>
                      <a:pt x="38329" y="13217"/>
                      <a:pt x="39302" y="14189"/>
                    </a:cubicBezTo>
                    <a:cubicBezTo>
                      <a:pt x="39952" y="14860"/>
                      <a:pt x="40888" y="15286"/>
                      <a:pt x="41791" y="15286"/>
                    </a:cubicBezTo>
                    <a:cubicBezTo>
                      <a:pt x="42238" y="15286"/>
                      <a:pt x="42678" y="15181"/>
                      <a:pt x="43071" y="14949"/>
                    </a:cubicBezTo>
                    <a:lnTo>
                      <a:pt x="43071" y="14949"/>
                    </a:lnTo>
                    <a:cubicBezTo>
                      <a:pt x="42494" y="16469"/>
                      <a:pt x="43527" y="18384"/>
                      <a:pt x="45077" y="18688"/>
                    </a:cubicBezTo>
                    <a:cubicBezTo>
                      <a:pt x="45351" y="18718"/>
                      <a:pt x="45655" y="18779"/>
                      <a:pt x="45807" y="18992"/>
                    </a:cubicBezTo>
                    <a:cubicBezTo>
                      <a:pt x="45868" y="19083"/>
                      <a:pt x="45898" y="19205"/>
                      <a:pt x="45898" y="19326"/>
                    </a:cubicBezTo>
                    <a:lnTo>
                      <a:pt x="45898" y="19296"/>
                    </a:lnTo>
                    <a:cubicBezTo>
                      <a:pt x="46415" y="21940"/>
                      <a:pt x="46476" y="24615"/>
                      <a:pt x="46536" y="27259"/>
                    </a:cubicBezTo>
                    <a:cubicBezTo>
                      <a:pt x="46567" y="28475"/>
                      <a:pt x="46658" y="29722"/>
                      <a:pt x="46506" y="30907"/>
                    </a:cubicBezTo>
                    <a:cubicBezTo>
                      <a:pt x="46324" y="32579"/>
                      <a:pt x="46445" y="33977"/>
                      <a:pt x="47691" y="35193"/>
                    </a:cubicBezTo>
                    <a:cubicBezTo>
                      <a:pt x="48178" y="32579"/>
                      <a:pt x="48360" y="29904"/>
                      <a:pt x="48542" y="27229"/>
                    </a:cubicBezTo>
                    <a:cubicBezTo>
                      <a:pt x="48755" y="24524"/>
                      <a:pt x="48998" y="21697"/>
                      <a:pt x="48816" y="18992"/>
                    </a:cubicBezTo>
                    <a:cubicBezTo>
                      <a:pt x="48634" y="16560"/>
                      <a:pt x="48664" y="14341"/>
                      <a:pt x="47539" y="12092"/>
                    </a:cubicBezTo>
                    <a:cubicBezTo>
                      <a:pt x="46536" y="10147"/>
                      <a:pt x="45077" y="8475"/>
                      <a:pt x="43436" y="7016"/>
                    </a:cubicBezTo>
                    <a:cubicBezTo>
                      <a:pt x="40944" y="4767"/>
                      <a:pt x="38026" y="3004"/>
                      <a:pt x="34895" y="1788"/>
                    </a:cubicBezTo>
                    <a:cubicBezTo>
                      <a:pt x="31767" y="596"/>
                      <a:pt x="28714" y="1"/>
                      <a:pt x="25527" y="1"/>
                    </a:cubicBezTo>
                    <a:close/>
                  </a:path>
                </a:pathLst>
              </a:custGeom>
              <a:solidFill>
                <a:srgbClr val="DAA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98" name="Google Shape;398;p1"/>
              <p:cNvSpPr/>
              <p:nvPr/>
            </p:nvSpPr>
            <p:spPr>
              <a:xfrm>
                <a:off x="6466486" y="2352994"/>
                <a:ext cx="650094" cy="502175"/>
              </a:xfrm>
              <a:custGeom>
                <a:rect b="b" l="l" r="r" t="t"/>
                <a:pathLst>
                  <a:path extrusionOk="0" h="37850" w="48999">
                    <a:moveTo>
                      <a:pt x="25527" y="1"/>
                    </a:moveTo>
                    <a:cubicBezTo>
                      <a:pt x="24161" y="1"/>
                      <a:pt x="22770" y="110"/>
                      <a:pt x="21338" y="329"/>
                    </a:cubicBezTo>
                    <a:cubicBezTo>
                      <a:pt x="16931" y="1028"/>
                      <a:pt x="12676" y="2700"/>
                      <a:pt x="8998" y="5223"/>
                    </a:cubicBezTo>
                    <a:cubicBezTo>
                      <a:pt x="4347" y="8414"/>
                      <a:pt x="1" y="14129"/>
                      <a:pt x="791" y="20086"/>
                    </a:cubicBezTo>
                    <a:cubicBezTo>
                      <a:pt x="1216" y="23338"/>
                      <a:pt x="1581" y="26652"/>
                      <a:pt x="2067" y="29934"/>
                    </a:cubicBezTo>
                    <a:cubicBezTo>
                      <a:pt x="2463" y="32488"/>
                      <a:pt x="2675" y="35041"/>
                      <a:pt x="3131" y="37564"/>
                    </a:cubicBezTo>
                    <a:cubicBezTo>
                      <a:pt x="3158" y="37695"/>
                      <a:pt x="3229" y="37849"/>
                      <a:pt x="3346" y="37849"/>
                    </a:cubicBezTo>
                    <a:cubicBezTo>
                      <a:pt x="3365" y="37849"/>
                      <a:pt x="3384" y="37845"/>
                      <a:pt x="3405" y="37837"/>
                    </a:cubicBezTo>
                    <a:cubicBezTo>
                      <a:pt x="3435" y="37807"/>
                      <a:pt x="3466" y="37776"/>
                      <a:pt x="3496" y="37716"/>
                    </a:cubicBezTo>
                    <a:cubicBezTo>
                      <a:pt x="6110" y="32153"/>
                      <a:pt x="2432" y="26165"/>
                      <a:pt x="2250" y="20481"/>
                    </a:cubicBezTo>
                    <a:cubicBezTo>
                      <a:pt x="3587" y="20208"/>
                      <a:pt x="3982" y="18536"/>
                      <a:pt x="4226" y="17199"/>
                    </a:cubicBezTo>
                    <a:cubicBezTo>
                      <a:pt x="5350" y="11727"/>
                      <a:pt x="8967" y="6803"/>
                      <a:pt x="13861" y="4128"/>
                    </a:cubicBezTo>
                    <a:lnTo>
                      <a:pt x="13861" y="4128"/>
                    </a:lnTo>
                    <a:cubicBezTo>
                      <a:pt x="13283" y="6560"/>
                      <a:pt x="13739" y="9205"/>
                      <a:pt x="15077" y="11302"/>
                    </a:cubicBezTo>
                    <a:cubicBezTo>
                      <a:pt x="15442" y="9478"/>
                      <a:pt x="15867" y="7685"/>
                      <a:pt x="16353" y="5891"/>
                    </a:cubicBezTo>
                    <a:lnTo>
                      <a:pt x="16353" y="5891"/>
                    </a:lnTo>
                    <a:cubicBezTo>
                      <a:pt x="16293" y="7016"/>
                      <a:pt x="16809" y="8171"/>
                      <a:pt x="17691" y="8870"/>
                    </a:cubicBezTo>
                    <a:cubicBezTo>
                      <a:pt x="17630" y="6347"/>
                      <a:pt x="18663" y="3855"/>
                      <a:pt x="20426" y="2092"/>
                    </a:cubicBezTo>
                    <a:cubicBezTo>
                      <a:pt x="20974" y="5040"/>
                      <a:pt x="22645" y="7776"/>
                      <a:pt x="25077" y="9569"/>
                    </a:cubicBezTo>
                    <a:cubicBezTo>
                      <a:pt x="25289" y="9743"/>
                      <a:pt x="25588" y="9892"/>
                      <a:pt x="25855" y="9892"/>
                    </a:cubicBezTo>
                    <a:cubicBezTo>
                      <a:pt x="26008" y="9892"/>
                      <a:pt x="26152" y="9843"/>
                      <a:pt x="26262" y="9721"/>
                    </a:cubicBezTo>
                    <a:cubicBezTo>
                      <a:pt x="26475" y="9478"/>
                      <a:pt x="26384" y="9113"/>
                      <a:pt x="26293" y="8809"/>
                    </a:cubicBezTo>
                    <a:cubicBezTo>
                      <a:pt x="25715" y="6803"/>
                      <a:pt x="25654" y="4676"/>
                      <a:pt x="26110" y="2639"/>
                    </a:cubicBezTo>
                    <a:lnTo>
                      <a:pt x="26110" y="2639"/>
                    </a:lnTo>
                    <a:cubicBezTo>
                      <a:pt x="27022" y="4645"/>
                      <a:pt x="29059" y="6104"/>
                      <a:pt x="31247" y="6317"/>
                    </a:cubicBezTo>
                    <a:cubicBezTo>
                      <a:pt x="31521" y="6317"/>
                      <a:pt x="31825" y="6317"/>
                      <a:pt x="32038" y="6135"/>
                    </a:cubicBezTo>
                    <a:cubicBezTo>
                      <a:pt x="32281" y="5922"/>
                      <a:pt x="32281" y="5527"/>
                      <a:pt x="32250" y="5192"/>
                    </a:cubicBezTo>
                    <a:cubicBezTo>
                      <a:pt x="32159" y="4402"/>
                      <a:pt x="32098" y="3581"/>
                      <a:pt x="32038" y="2791"/>
                    </a:cubicBezTo>
                    <a:lnTo>
                      <a:pt x="32038" y="2791"/>
                    </a:lnTo>
                    <a:cubicBezTo>
                      <a:pt x="33740" y="3916"/>
                      <a:pt x="36202" y="3824"/>
                      <a:pt x="37509" y="5405"/>
                    </a:cubicBezTo>
                    <a:cubicBezTo>
                      <a:pt x="38421" y="6530"/>
                      <a:pt x="38512" y="8323"/>
                      <a:pt x="39788" y="9053"/>
                    </a:cubicBezTo>
                    <a:cubicBezTo>
                      <a:pt x="40077" y="9214"/>
                      <a:pt x="40410" y="9292"/>
                      <a:pt x="40744" y="9292"/>
                    </a:cubicBezTo>
                    <a:cubicBezTo>
                      <a:pt x="41291" y="9292"/>
                      <a:pt x="41843" y="9084"/>
                      <a:pt x="42220" y="8688"/>
                    </a:cubicBezTo>
                    <a:cubicBezTo>
                      <a:pt x="42615" y="10603"/>
                      <a:pt x="43983" y="12183"/>
                      <a:pt x="45138" y="13794"/>
                    </a:cubicBezTo>
                    <a:cubicBezTo>
                      <a:pt x="46293" y="15375"/>
                      <a:pt x="47296" y="17168"/>
                      <a:pt x="47539" y="19083"/>
                    </a:cubicBezTo>
                    <a:cubicBezTo>
                      <a:pt x="47570" y="19235"/>
                      <a:pt x="47570" y="19387"/>
                      <a:pt x="47600" y="19539"/>
                    </a:cubicBezTo>
                    <a:cubicBezTo>
                      <a:pt x="47661" y="20542"/>
                      <a:pt x="47539" y="21576"/>
                      <a:pt x="47418" y="22579"/>
                    </a:cubicBezTo>
                    <a:cubicBezTo>
                      <a:pt x="47053" y="25345"/>
                      <a:pt x="46810" y="28141"/>
                      <a:pt x="46506" y="30907"/>
                    </a:cubicBezTo>
                    <a:cubicBezTo>
                      <a:pt x="46324" y="32579"/>
                      <a:pt x="46445" y="33977"/>
                      <a:pt x="47691" y="35193"/>
                    </a:cubicBezTo>
                    <a:cubicBezTo>
                      <a:pt x="48178" y="32579"/>
                      <a:pt x="48360" y="29904"/>
                      <a:pt x="48542" y="27229"/>
                    </a:cubicBezTo>
                    <a:cubicBezTo>
                      <a:pt x="48755" y="24524"/>
                      <a:pt x="48998" y="21697"/>
                      <a:pt x="48816" y="18992"/>
                    </a:cubicBezTo>
                    <a:cubicBezTo>
                      <a:pt x="48634" y="16560"/>
                      <a:pt x="48664" y="14372"/>
                      <a:pt x="47539" y="12092"/>
                    </a:cubicBezTo>
                    <a:cubicBezTo>
                      <a:pt x="46536" y="10147"/>
                      <a:pt x="45077" y="8475"/>
                      <a:pt x="43436" y="7016"/>
                    </a:cubicBezTo>
                    <a:cubicBezTo>
                      <a:pt x="40944" y="4767"/>
                      <a:pt x="38026" y="3004"/>
                      <a:pt x="34895" y="1788"/>
                    </a:cubicBezTo>
                    <a:cubicBezTo>
                      <a:pt x="31767" y="596"/>
                      <a:pt x="28714" y="1"/>
                      <a:pt x="25527" y="1"/>
                    </a:cubicBezTo>
                    <a:close/>
                  </a:path>
                </a:pathLst>
              </a:custGeom>
              <a:solidFill>
                <a:srgbClr val="DAA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399" name="Google Shape;399;p1"/>
              <p:cNvSpPr/>
              <p:nvPr/>
            </p:nvSpPr>
            <p:spPr>
              <a:xfrm>
                <a:off x="6502374" y="2945321"/>
                <a:ext cx="356113" cy="192777"/>
              </a:xfrm>
              <a:custGeom>
                <a:rect b="b" l="l" r="r" t="t"/>
                <a:pathLst>
                  <a:path extrusionOk="0" fill="none" h="14530" w="26841">
                    <a:moveTo>
                      <a:pt x="1" y="1"/>
                    </a:moveTo>
                    <a:cubicBezTo>
                      <a:pt x="3648" y="11034"/>
                      <a:pt x="16354" y="14530"/>
                      <a:pt x="26840" y="12980"/>
                    </a:cubicBezTo>
                  </a:path>
                </a:pathLst>
              </a:custGeom>
              <a:solidFill>
                <a:schemeClr val="accent3"/>
              </a:solidFill>
              <a:ln cap="flat" cmpd="sng" w="57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00" name="Google Shape;400;p1"/>
              <p:cNvSpPr/>
              <p:nvPr/>
            </p:nvSpPr>
            <p:spPr>
              <a:xfrm>
                <a:off x="6714906" y="3112678"/>
                <a:ext cx="154872" cy="12923"/>
              </a:xfrm>
              <a:custGeom>
                <a:rect b="b" l="l" r="r" t="t"/>
                <a:pathLst>
                  <a:path extrusionOk="0" fill="none" h="974" w="11673">
                    <a:moveTo>
                      <a:pt x="0" y="92"/>
                    </a:moveTo>
                    <a:cubicBezTo>
                      <a:pt x="3557" y="852"/>
                      <a:pt x="8116" y="974"/>
                      <a:pt x="11672" y="1"/>
                    </a:cubicBezTo>
                  </a:path>
                </a:pathLst>
              </a:custGeom>
              <a:solidFill>
                <a:schemeClr val="accent3"/>
              </a:solidFill>
              <a:ln cap="rnd" cmpd="sng" w="9497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01" name="Google Shape;401;p1"/>
              <p:cNvSpPr/>
              <p:nvPr/>
            </p:nvSpPr>
            <p:spPr>
              <a:xfrm>
                <a:off x="6443095" y="2343640"/>
                <a:ext cx="694049" cy="406105"/>
              </a:xfrm>
              <a:custGeom>
                <a:rect b="b" l="l" r="r" t="t"/>
                <a:pathLst>
                  <a:path extrusionOk="0" fill="none" h="30609" w="52312">
                    <a:moveTo>
                      <a:pt x="1095" y="30609"/>
                    </a:moveTo>
                    <a:cubicBezTo>
                      <a:pt x="1" y="25198"/>
                      <a:pt x="31" y="19363"/>
                      <a:pt x="2098" y="14195"/>
                    </a:cubicBezTo>
                    <a:cubicBezTo>
                      <a:pt x="5928" y="4621"/>
                      <a:pt x="16627" y="882"/>
                      <a:pt x="26080" y="305"/>
                    </a:cubicBezTo>
                    <a:cubicBezTo>
                      <a:pt x="30822" y="1"/>
                      <a:pt x="35624" y="1034"/>
                      <a:pt x="39941" y="2979"/>
                    </a:cubicBezTo>
                    <a:cubicBezTo>
                      <a:pt x="45047" y="5320"/>
                      <a:pt x="48846" y="9849"/>
                      <a:pt x="50609" y="15138"/>
                    </a:cubicBezTo>
                    <a:cubicBezTo>
                      <a:pt x="51734" y="18542"/>
                      <a:pt x="52129" y="22129"/>
                      <a:pt x="52312" y="25685"/>
                    </a:cubicBezTo>
                  </a:path>
                </a:pathLst>
              </a:custGeom>
              <a:solidFill>
                <a:schemeClr val="accent3"/>
              </a:solidFill>
              <a:ln cap="flat" cmpd="sng" w="6687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02" name="Google Shape;402;p1"/>
              <p:cNvSpPr/>
              <p:nvPr/>
            </p:nvSpPr>
            <p:spPr>
              <a:xfrm>
                <a:off x="6395916" y="2695879"/>
                <a:ext cx="158096" cy="317690"/>
              </a:xfrm>
              <a:custGeom>
                <a:rect b="b" l="l" r="r" t="t"/>
                <a:pathLst>
                  <a:path extrusionOk="0" h="23945" w="11916">
                    <a:moveTo>
                      <a:pt x="6280" y="0"/>
                    </a:moveTo>
                    <a:cubicBezTo>
                      <a:pt x="5930" y="0"/>
                      <a:pt x="5557" y="113"/>
                      <a:pt x="5228" y="260"/>
                    </a:cubicBezTo>
                    <a:cubicBezTo>
                      <a:pt x="3405" y="1051"/>
                      <a:pt x="2158" y="2388"/>
                      <a:pt x="1398" y="4029"/>
                    </a:cubicBezTo>
                    <a:lnTo>
                      <a:pt x="1368" y="4029"/>
                    </a:lnTo>
                    <a:cubicBezTo>
                      <a:pt x="91" y="6704"/>
                      <a:pt x="0" y="10078"/>
                      <a:pt x="365" y="12875"/>
                    </a:cubicBezTo>
                    <a:cubicBezTo>
                      <a:pt x="919" y="17220"/>
                      <a:pt x="4440" y="23945"/>
                      <a:pt x="9557" y="23945"/>
                    </a:cubicBezTo>
                    <a:cubicBezTo>
                      <a:pt x="9773" y="23945"/>
                      <a:pt x="9992" y="23933"/>
                      <a:pt x="10213" y="23908"/>
                    </a:cubicBezTo>
                    <a:cubicBezTo>
                      <a:pt x="11915" y="23695"/>
                      <a:pt x="10669" y="15185"/>
                      <a:pt x="10517" y="13969"/>
                    </a:cubicBezTo>
                    <a:cubicBezTo>
                      <a:pt x="10031" y="9561"/>
                      <a:pt x="9301" y="5063"/>
                      <a:pt x="7508" y="960"/>
                    </a:cubicBezTo>
                    <a:cubicBezTo>
                      <a:pt x="7386" y="716"/>
                      <a:pt x="7295" y="473"/>
                      <a:pt x="7082" y="291"/>
                    </a:cubicBezTo>
                    <a:cubicBezTo>
                      <a:pt x="6859" y="81"/>
                      <a:pt x="6578" y="0"/>
                      <a:pt x="62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03" name="Google Shape;403;p1"/>
              <p:cNvSpPr/>
              <p:nvPr/>
            </p:nvSpPr>
            <p:spPr>
              <a:xfrm>
                <a:off x="6401753" y="2738488"/>
                <a:ext cx="78650" cy="246882"/>
              </a:xfrm>
              <a:custGeom>
                <a:rect b="b" l="l" r="r" t="t"/>
                <a:pathLst>
                  <a:path extrusionOk="0" h="18608" w="5928">
                    <a:moveTo>
                      <a:pt x="2159" y="0"/>
                    </a:moveTo>
                    <a:cubicBezTo>
                      <a:pt x="1763" y="0"/>
                      <a:pt x="1459" y="304"/>
                      <a:pt x="1216" y="760"/>
                    </a:cubicBezTo>
                    <a:cubicBezTo>
                      <a:pt x="608" y="1824"/>
                      <a:pt x="335" y="3708"/>
                      <a:pt x="274" y="4286"/>
                    </a:cubicBezTo>
                    <a:cubicBezTo>
                      <a:pt x="0" y="6049"/>
                      <a:pt x="31" y="7873"/>
                      <a:pt x="274" y="9636"/>
                    </a:cubicBezTo>
                    <a:cubicBezTo>
                      <a:pt x="487" y="11459"/>
                      <a:pt x="1125" y="13222"/>
                      <a:pt x="1976" y="14833"/>
                    </a:cubicBezTo>
                    <a:cubicBezTo>
                      <a:pt x="2402" y="15684"/>
                      <a:pt x="2918" y="16718"/>
                      <a:pt x="3618" y="17386"/>
                    </a:cubicBezTo>
                    <a:cubicBezTo>
                      <a:pt x="3921" y="17721"/>
                      <a:pt x="4195" y="18086"/>
                      <a:pt x="4529" y="18420"/>
                    </a:cubicBezTo>
                    <a:cubicBezTo>
                      <a:pt x="4611" y="18501"/>
                      <a:pt x="4717" y="18607"/>
                      <a:pt x="4825" y="18607"/>
                    </a:cubicBezTo>
                    <a:cubicBezTo>
                      <a:pt x="4838" y="18607"/>
                      <a:pt x="4851" y="18606"/>
                      <a:pt x="4864" y="18602"/>
                    </a:cubicBezTo>
                    <a:cubicBezTo>
                      <a:pt x="4955" y="18572"/>
                      <a:pt x="5016" y="18481"/>
                      <a:pt x="5077" y="18390"/>
                    </a:cubicBezTo>
                    <a:cubicBezTo>
                      <a:pt x="5654" y="17295"/>
                      <a:pt x="5776" y="15988"/>
                      <a:pt x="5806" y="14742"/>
                    </a:cubicBezTo>
                    <a:cubicBezTo>
                      <a:pt x="5928" y="11429"/>
                      <a:pt x="5624" y="8085"/>
                      <a:pt x="4864" y="4833"/>
                    </a:cubicBezTo>
                    <a:cubicBezTo>
                      <a:pt x="4529" y="3374"/>
                      <a:pt x="4104" y="1854"/>
                      <a:pt x="3131" y="669"/>
                    </a:cubicBezTo>
                    <a:cubicBezTo>
                      <a:pt x="2888" y="335"/>
                      <a:pt x="2554" y="31"/>
                      <a:pt x="21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04" name="Google Shape;404;p1"/>
              <p:cNvSpPr/>
              <p:nvPr/>
            </p:nvSpPr>
            <p:spPr>
              <a:xfrm>
                <a:off x="6448747" y="2695998"/>
                <a:ext cx="105264" cy="317239"/>
              </a:xfrm>
              <a:custGeom>
                <a:rect b="b" l="l" r="r" t="t"/>
                <a:pathLst>
                  <a:path extrusionOk="0" h="23911" w="7934">
                    <a:moveTo>
                      <a:pt x="3040" y="23170"/>
                    </a:moveTo>
                    <a:cubicBezTo>
                      <a:pt x="3044" y="23172"/>
                      <a:pt x="3048" y="23174"/>
                      <a:pt x="3052" y="23176"/>
                    </a:cubicBezTo>
                    <a:lnTo>
                      <a:pt x="3052" y="23176"/>
                    </a:lnTo>
                    <a:cubicBezTo>
                      <a:pt x="3048" y="23174"/>
                      <a:pt x="3044" y="23172"/>
                      <a:pt x="3040" y="23170"/>
                    </a:cubicBezTo>
                    <a:close/>
                    <a:moveTo>
                      <a:pt x="2254" y="1"/>
                    </a:moveTo>
                    <a:cubicBezTo>
                      <a:pt x="1449" y="1"/>
                      <a:pt x="477" y="499"/>
                      <a:pt x="0" y="890"/>
                    </a:cubicBezTo>
                    <a:cubicBezTo>
                      <a:pt x="790" y="1072"/>
                      <a:pt x="1216" y="1954"/>
                      <a:pt x="1489" y="2622"/>
                    </a:cubicBezTo>
                    <a:cubicBezTo>
                      <a:pt x="3313" y="6786"/>
                      <a:pt x="4043" y="11467"/>
                      <a:pt x="4225" y="15996"/>
                    </a:cubicBezTo>
                    <a:cubicBezTo>
                      <a:pt x="4286" y="17516"/>
                      <a:pt x="4347" y="19066"/>
                      <a:pt x="4073" y="20556"/>
                    </a:cubicBezTo>
                    <a:cubicBezTo>
                      <a:pt x="4045" y="20840"/>
                      <a:pt x="3723" y="23204"/>
                      <a:pt x="3158" y="23204"/>
                    </a:cubicBezTo>
                    <a:cubicBezTo>
                      <a:pt x="3124" y="23204"/>
                      <a:pt x="3088" y="23195"/>
                      <a:pt x="3052" y="23176"/>
                    </a:cubicBezTo>
                    <a:lnTo>
                      <a:pt x="3052" y="23176"/>
                    </a:lnTo>
                    <a:cubicBezTo>
                      <a:pt x="3916" y="23644"/>
                      <a:pt x="4680" y="23910"/>
                      <a:pt x="5590" y="23910"/>
                    </a:cubicBezTo>
                    <a:cubicBezTo>
                      <a:pt x="5796" y="23910"/>
                      <a:pt x="6008" y="23897"/>
                      <a:pt x="6231" y="23869"/>
                    </a:cubicBezTo>
                    <a:cubicBezTo>
                      <a:pt x="7933" y="23686"/>
                      <a:pt x="6687" y="15176"/>
                      <a:pt x="6535" y="13960"/>
                    </a:cubicBezTo>
                    <a:cubicBezTo>
                      <a:pt x="6049" y="9522"/>
                      <a:pt x="5319" y="5054"/>
                      <a:pt x="3526" y="951"/>
                    </a:cubicBezTo>
                    <a:cubicBezTo>
                      <a:pt x="3435" y="707"/>
                      <a:pt x="3313" y="464"/>
                      <a:pt x="3100" y="282"/>
                    </a:cubicBezTo>
                    <a:cubicBezTo>
                      <a:pt x="2874" y="81"/>
                      <a:pt x="2577" y="1"/>
                      <a:pt x="22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05" name="Google Shape;405;p1"/>
              <p:cNvSpPr/>
              <p:nvPr/>
            </p:nvSpPr>
            <p:spPr>
              <a:xfrm>
                <a:off x="7082297" y="2628998"/>
                <a:ext cx="141153" cy="328437"/>
              </a:xfrm>
              <a:custGeom>
                <a:rect b="b" l="l" r="r" t="t"/>
                <a:pathLst>
                  <a:path extrusionOk="0" h="24755" w="10639">
                    <a:moveTo>
                      <a:pt x="3182" y="0"/>
                    </a:moveTo>
                    <a:cubicBezTo>
                      <a:pt x="2788" y="0"/>
                      <a:pt x="2418" y="99"/>
                      <a:pt x="2158" y="377"/>
                    </a:cubicBezTo>
                    <a:cubicBezTo>
                      <a:pt x="1975" y="590"/>
                      <a:pt x="1884" y="864"/>
                      <a:pt x="1793" y="1137"/>
                    </a:cubicBezTo>
                    <a:cubicBezTo>
                      <a:pt x="456" y="5514"/>
                      <a:pt x="243" y="10165"/>
                      <a:pt x="243" y="14724"/>
                    </a:cubicBezTo>
                    <a:cubicBezTo>
                      <a:pt x="273" y="15968"/>
                      <a:pt x="1" y="24755"/>
                      <a:pt x="1754" y="24755"/>
                    </a:cubicBezTo>
                    <a:cubicBezTo>
                      <a:pt x="1757" y="24755"/>
                      <a:pt x="1760" y="24755"/>
                      <a:pt x="1763" y="24755"/>
                    </a:cubicBezTo>
                    <a:cubicBezTo>
                      <a:pt x="7477" y="24724"/>
                      <a:pt x="10547" y="17034"/>
                      <a:pt x="10608" y="12353"/>
                    </a:cubicBezTo>
                    <a:cubicBezTo>
                      <a:pt x="10638" y="9466"/>
                      <a:pt x="10122" y="6061"/>
                      <a:pt x="8480" y="3508"/>
                    </a:cubicBezTo>
                    <a:cubicBezTo>
                      <a:pt x="7477" y="1928"/>
                      <a:pt x="6048" y="712"/>
                      <a:pt x="4073" y="134"/>
                    </a:cubicBezTo>
                    <a:cubicBezTo>
                      <a:pt x="3786" y="56"/>
                      <a:pt x="3477" y="0"/>
                      <a:pt x="3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06" name="Google Shape;406;p1"/>
              <p:cNvSpPr/>
              <p:nvPr/>
            </p:nvSpPr>
            <p:spPr>
              <a:xfrm>
                <a:off x="7154074" y="2668362"/>
                <a:ext cx="69376" cy="245741"/>
              </a:xfrm>
              <a:custGeom>
                <a:rect b="b" l="l" r="r" t="t"/>
                <a:pathLst>
                  <a:path extrusionOk="0" h="18522" w="5229">
                    <a:moveTo>
                      <a:pt x="2399" y="0"/>
                    </a:moveTo>
                    <a:cubicBezTo>
                      <a:pt x="1767" y="0"/>
                      <a:pt x="1378" y="1537"/>
                      <a:pt x="1216" y="2091"/>
                    </a:cubicBezTo>
                    <a:cubicBezTo>
                      <a:pt x="821" y="3641"/>
                      <a:pt x="547" y="5222"/>
                      <a:pt x="365" y="6833"/>
                    </a:cubicBezTo>
                    <a:cubicBezTo>
                      <a:pt x="0" y="10055"/>
                      <a:pt x="91" y="13368"/>
                      <a:pt x="882" y="16529"/>
                    </a:cubicBezTo>
                    <a:cubicBezTo>
                      <a:pt x="1040" y="17163"/>
                      <a:pt x="1283" y="18521"/>
                      <a:pt x="1823" y="18521"/>
                    </a:cubicBezTo>
                    <a:cubicBezTo>
                      <a:pt x="2008" y="18521"/>
                      <a:pt x="2229" y="18361"/>
                      <a:pt x="2493" y="17958"/>
                    </a:cubicBezTo>
                    <a:cubicBezTo>
                      <a:pt x="3070" y="17076"/>
                      <a:pt x="3556" y="16134"/>
                      <a:pt x="3952" y="15161"/>
                    </a:cubicBezTo>
                    <a:cubicBezTo>
                      <a:pt x="4681" y="13338"/>
                      <a:pt x="5167" y="11362"/>
                      <a:pt x="5198" y="9386"/>
                    </a:cubicBezTo>
                    <a:cubicBezTo>
                      <a:pt x="5228" y="6499"/>
                      <a:pt x="4712" y="3094"/>
                      <a:pt x="3070" y="541"/>
                    </a:cubicBezTo>
                    <a:cubicBezTo>
                      <a:pt x="2822" y="154"/>
                      <a:pt x="2598" y="0"/>
                      <a:pt x="23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07" name="Google Shape;407;p1"/>
              <p:cNvSpPr/>
              <p:nvPr/>
            </p:nvSpPr>
            <p:spPr>
              <a:xfrm>
                <a:off x="7085514" y="2635452"/>
                <a:ext cx="76222" cy="328437"/>
              </a:xfrm>
              <a:custGeom>
                <a:rect b="b" l="l" r="r" t="t"/>
                <a:pathLst>
                  <a:path extrusionOk="0" h="24755" w="5745">
                    <a:moveTo>
                      <a:pt x="3182" y="0"/>
                    </a:moveTo>
                    <a:cubicBezTo>
                      <a:pt x="2788" y="0"/>
                      <a:pt x="2418" y="99"/>
                      <a:pt x="2158" y="377"/>
                    </a:cubicBezTo>
                    <a:cubicBezTo>
                      <a:pt x="1975" y="590"/>
                      <a:pt x="1884" y="864"/>
                      <a:pt x="1793" y="1137"/>
                    </a:cubicBezTo>
                    <a:cubicBezTo>
                      <a:pt x="456" y="5514"/>
                      <a:pt x="243" y="10165"/>
                      <a:pt x="243" y="14724"/>
                    </a:cubicBezTo>
                    <a:cubicBezTo>
                      <a:pt x="273" y="15968"/>
                      <a:pt x="1" y="24755"/>
                      <a:pt x="1754" y="24755"/>
                    </a:cubicBezTo>
                    <a:cubicBezTo>
                      <a:pt x="1757" y="24755"/>
                      <a:pt x="1760" y="24755"/>
                      <a:pt x="1763" y="24755"/>
                    </a:cubicBezTo>
                    <a:cubicBezTo>
                      <a:pt x="2918" y="24755"/>
                      <a:pt x="4468" y="24542"/>
                      <a:pt x="5319" y="23721"/>
                    </a:cubicBezTo>
                    <a:lnTo>
                      <a:pt x="5319" y="23721"/>
                    </a:lnTo>
                    <a:cubicBezTo>
                      <a:pt x="5292" y="23746"/>
                      <a:pt x="5263" y="23758"/>
                      <a:pt x="5231" y="23758"/>
                    </a:cubicBezTo>
                    <a:cubicBezTo>
                      <a:pt x="4800" y="23758"/>
                      <a:pt x="3980" y="21579"/>
                      <a:pt x="3951" y="21381"/>
                    </a:cubicBezTo>
                    <a:cubicBezTo>
                      <a:pt x="2918" y="16061"/>
                      <a:pt x="3191" y="10165"/>
                      <a:pt x="4103" y="4846"/>
                    </a:cubicBezTo>
                    <a:cubicBezTo>
                      <a:pt x="4255" y="3934"/>
                      <a:pt x="4468" y="2961"/>
                      <a:pt x="4833" y="2110"/>
                    </a:cubicBezTo>
                    <a:cubicBezTo>
                      <a:pt x="5076" y="1593"/>
                      <a:pt x="5349" y="1198"/>
                      <a:pt x="5745" y="803"/>
                    </a:cubicBezTo>
                    <a:cubicBezTo>
                      <a:pt x="5228" y="499"/>
                      <a:pt x="4650" y="286"/>
                      <a:pt x="4073" y="134"/>
                    </a:cubicBezTo>
                    <a:cubicBezTo>
                      <a:pt x="3786" y="56"/>
                      <a:pt x="3477" y="0"/>
                      <a:pt x="318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08" name="Google Shape;408;p1"/>
              <p:cNvSpPr/>
              <p:nvPr/>
            </p:nvSpPr>
            <p:spPr>
              <a:xfrm>
                <a:off x="6110797" y="2733532"/>
                <a:ext cx="458140" cy="1357504"/>
              </a:xfrm>
              <a:custGeom>
                <a:rect b="b" l="l" r="r" t="t"/>
                <a:pathLst>
                  <a:path extrusionOk="0" h="102318" w="34531">
                    <a:moveTo>
                      <a:pt x="29807" y="1"/>
                    </a:moveTo>
                    <a:cubicBezTo>
                      <a:pt x="29419" y="1"/>
                      <a:pt x="29141" y="454"/>
                      <a:pt x="28998" y="827"/>
                    </a:cubicBezTo>
                    <a:cubicBezTo>
                      <a:pt x="27417" y="4353"/>
                      <a:pt x="25746" y="7787"/>
                      <a:pt x="23952" y="11192"/>
                    </a:cubicBezTo>
                    <a:cubicBezTo>
                      <a:pt x="23101" y="12833"/>
                      <a:pt x="22250" y="14535"/>
                      <a:pt x="21247" y="16055"/>
                    </a:cubicBezTo>
                    <a:cubicBezTo>
                      <a:pt x="20396" y="17362"/>
                      <a:pt x="19241" y="18912"/>
                      <a:pt x="19910" y="20553"/>
                    </a:cubicBezTo>
                    <a:cubicBezTo>
                      <a:pt x="20062" y="20949"/>
                      <a:pt x="20335" y="21344"/>
                      <a:pt x="20366" y="21769"/>
                    </a:cubicBezTo>
                    <a:cubicBezTo>
                      <a:pt x="20366" y="22043"/>
                      <a:pt x="20274" y="22347"/>
                      <a:pt x="20274" y="22651"/>
                    </a:cubicBezTo>
                    <a:cubicBezTo>
                      <a:pt x="20214" y="23411"/>
                      <a:pt x="20670" y="24079"/>
                      <a:pt x="20943" y="24809"/>
                    </a:cubicBezTo>
                    <a:cubicBezTo>
                      <a:pt x="21186" y="25417"/>
                      <a:pt x="21277" y="26085"/>
                      <a:pt x="21399" y="26754"/>
                    </a:cubicBezTo>
                    <a:cubicBezTo>
                      <a:pt x="21855" y="29399"/>
                      <a:pt x="22311" y="32043"/>
                      <a:pt x="22736" y="34687"/>
                    </a:cubicBezTo>
                    <a:cubicBezTo>
                      <a:pt x="23223" y="37453"/>
                      <a:pt x="23648" y="40250"/>
                      <a:pt x="24226" y="43016"/>
                    </a:cubicBezTo>
                    <a:cubicBezTo>
                      <a:pt x="24560" y="44505"/>
                      <a:pt x="23071" y="46906"/>
                      <a:pt x="22524" y="48213"/>
                    </a:cubicBezTo>
                    <a:cubicBezTo>
                      <a:pt x="21612" y="50372"/>
                      <a:pt x="20700" y="52530"/>
                      <a:pt x="19758" y="54688"/>
                    </a:cubicBezTo>
                    <a:cubicBezTo>
                      <a:pt x="17904" y="59095"/>
                      <a:pt x="16019" y="63533"/>
                      <a:pt x="14134" y="67940"/>
                    </a:cubicBezTo>
                    <a:cubicBezTo>
                      <a:pt x="10426" y="76664"/>
                      <a:pt x="6718" y="85418"/>
                      <a:pt x="2979" y="94141"/>
                    </a:cubicBezTo>
                    <a:cubicBezTo>
                      <a:pt x="1855" y="96786"/>
                      <a:pt x="0" y="102166"/>
                      <a:pt x="0" y="102166"/>
                    </a:cubicBezTo>
                    <a:lnTo>
                      <a:pt x="22037" y="102318"/>
                    </a:lnTo>
                    <a:cubicBezTo>
                      <a:pt x="22037" y="102318"/>
                      <a:pt x="24955" y="82591"/>
                      <a:pt x="26810" y="73107"/>
                    </a:cubicBezTo>
                    <a:cubicBezTo>
                      <a:pt x="27721" y="68335"/>
                      <a:pt x="28664" y="63533"/>
                      <a:pt x="29606" y="58730"/>
                    </a:cubicBezTo>
                    <a:cubicBezTo>
                      <a:pt x="30427" y="54475"/>
                      <a:pt x="30791" y="50432"/>
                      <a:pt x="31308" y="46147"/>
                    </a:cubicBezTo>
                    <a:cubicBezTo>
                      <a:pt x="31369" y="45691"/>
                      <a:pt x="31430" y="45204"/>
                      <a:pt x="31582" y="44748"/>
                    </a:cubicBezTo>
                    <a:cubicBezTo>
                      <a:pt x="31764" y="44232"/>
                      <a:pt x="32068" y="43776"/>
                      <a:pt x="32342" y="43289"/>
                    </a:cubicBezTo>
                    <a:cubicBezTo>
                      <a:pt x="33618" y="41040"/>
                      <a:pt x="34530" y="38517"/>
                      <a:pt x="34408" y="35934"/>
                    </a:cubicBezTo>
                    <a:cubicBezTo>
                      <a:pt x="34256" y="33441"/>
                      <a:pt x="33193" y="31101"/>
                      <a:pt x="32159" y="28851"/>
                    </a:cubicBezTo>
                    <a:cubicBezTo>
                      <a:pt x="31278" y="26937"/>
                      <a:pt x="30366" y="24961"/>
                      <a:pt x="29636" y="22985"/>
                    </a:cubicBezTo>
                    <a:cubicBezTo>
                      <a:pt x="29606" y="22894"/>
                      <a:pt x="29576" y="22803"/>
                      <a:pt x="29606" y="22712"/>
                    </a:cubicBezTo>
                    <a:cubicBezTo>
                      <a:pt x="29606" y="22620"/>
                      <a:pt x="29667" y="22529"/>
                      <a:pt x="29758" y="22438"/>
                    </a:cubicBezTo>
                    <a:cubicBezTo>
                      <a:pt x="30639" y="21435"/>
                      <a:pt x="31490" y="20401"/>
                      <a:pt x="32220" y="19277"/>
                    </a:cubicBezTo>
                    <a:cubicBezTo>
                      <a:pt x="32281" y="19672"/>
                      <a:pt x="32372" y="20067"/>
                      <a:pt x="32615" y="20401"/>
                    </a:cubicBezTo>
                    <a:cubicBezTo>
                      <a:pt x="32826" y="20686"/>
                      <a:pt x="33046" y="20801"/>
                      <a:pt x="33251" y="20801"/>
                    </a:cubicBezTo>
                    <a:cubicBezTo>
                      <a:pt x="33728" y="20801"/>
                      <a:pt x="34132" y="20184"/>
                      <a:pt x="34196" y="19611"/>
                    </a:cubicBezTo>
                    <a:cubicBezTo>
                      <a:pt x="34287" y="18760"/>
                      <a:pt x="34287" y="17909"/>
                      <a:pt x="34165" y="17088"/>
                    </a:cubicBezTo>
                    <a:cubicBezTo>
                      <a:pt x="34104" y="16511"/>
                      <a:pt x="33861" y="15508"/>
                      <a:pt x="33253" y="15295"/>
                    </a:cubicBezTo>
                    <a:cubicBezTo>
                      <a:pt x="33071" y="15234"/>
                      <a:pt x="32919" y="15234"/>
                      <a:pt x="32737" y="15234"/>
                    </a:cubicBezTo>
                    <a:cubicBezTo>
                      <a:pt x="32919" y="14596"/>
                      <a:pt x="32737" y="13927"/>
                      <a:pt x="32463" y="13319"/>
                    </a:cubicBezTo>
                    <a:cubicBezTo>
                      <a:pt x="32402" y="13137"/>
                      <a:pt x="32311" y="12985"/>
                      <a:pt x="32159" y="12894"/>
                    </a:cubicBezTo>
                    <a:cubicBezTo>
                      <a:pt x="32083" y="12833"/>
                      <a:pt x="31992" y="12803"/>
                      <a:pt x="31905" y="12803"/>
                    </a:cubicBezTo>
                    <a:cubicBezTo>
                      <a:pt x="31817" y="12803"/>
                      <a:pt x="31734" y="12833"/>
                      <a:pt x="31673" y="12894"/>
                    </a:cubicBezTo>
                    <a:cubicBezTo>
                      <a:pt x="31734" y="12499"/>
                      <a:pt x="31551" y="12073"/>
                      <a:pt x="31369" y="11708"/>
                    </a:cubicBezTo>
                    <a:cubicBezTo>
                      <a:pt x="31278" y="11556"/>
                      <a:pt x="31186" y="11404"/>
                      <a:pt x="31035" y="11313"/>
                    </a:cubicBezTo>
                    <a:cubicBezTo>
                      <a:pt x="30974" y="11298"/>
                      <a:pt x="30905" y="11290"/>
                      <a:pt x="30837" y="11290"/>
                    </a:cubicBezTo>
                    <a:cubicBezTo>
                      <a:pt x="30769" y="11290"/>
                      <a:pt x="30700" y="11298"/>
                      <a:pt x="30639" y="11313"/>
                    </a:cubicBezTo>
                    <a:cubicBezTo>
                      <a:pt x="29211" y="11526"/>
                      <a:pt x="27934" y="12438"/>
                      <a:pt x="26810" y="13319"/>
                    </a:cubicBezTo>
                    <a:cubicBezTo>
                      <a:pt x="27539" y="12742"/>
                      <a:pt x="27873" y="11800"/>
                      <a:pt x="28238" y="10979"/>
                    </a:cubicBezTo>
                    <a:cubicBezTo>
                      <a:pt x="28724" y="9915"/>
                      <a:pt x="29241" y="8851"/>
                      <a:pt x="29636" y="7757"/>
                    </a:cubicBezTo>
                    <a:cubicBezTo>
                      <a:pt x="30457" y="5568"/>
                      <a:pt x="30974" y="3228"/>
                      <a:pt x="30548" y="888"/>
                    </a:cubicBezTo>
                    <a:cubicBezTo>
                      <a:pt x="30457" y="492"/>
                      <a:pt x="30275" y="36"/>
                      <a:pt x="29879" y="6"/>
                    </a:cubicBezTo>
                    <a:cubicBezTo>
                      <a:pt x="29855" y="3"/>
                      <a:pt x="29831" y="1"/>
                      <a:pt x="29807" y="1"/>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09" name="Google Shape;409;p1"/>
              <p:cNvSpPr/>
              <p:nvPr/>
            </p:nvSpPr>
            <p:spPr>
              <a:xfrm>
                <a:off x="6396725" y="2902427"/>
                <a:ext cx="141962" cy="95738"/>
              </a:xfrm>
              <a:custGeom>
                <a:rect b="b" l="l" r="r" t="t"/>
                <a:pathLst>
                  <a:path extrusionOk="0" h="7216" w="10700">
                    <a:moveTo>
                      <a:pt x="10306" y="1"/>
                    </a:moveTo>
                    <a:cubicBezTo>
                      <a:pt x="9943" y="1"/>
                      <a:pt x="9487" y="331"/>
                      <a:pt x="9210" y="437"/>
                    </a:cubicBezTo>
                    <a:cubicBezTo>
                      <a:pt x="8724" y="711"/>
                      <a:pt x="8268" y="984"/>
                      <a:pt x="7781" y="1258"/>
                    </a:cubicBezTo>
                    <a:cubicBezTo>
                      <a:pt x="4985" y="2930"/>
                      <a:pt x="2341" y="4906"/>
                      <a:pt x="0" y="7216"/>
                    </a:cubicBezTo>
                    <a:lnTo>
                      <a:pt x="1307" y="6243"/>
                    </a:lnTo>
                    <a:cubicBezTo>
                      <a:pt x="3465" y="4571"/>
                      <a:pt x="5684" y="3021"/>
                      <a:pt x="7933" y="1501"/>
                    </a:cubicBezTo>
                    <a:cubicBezTo>
                      <a:pt x="8389" y="1197"/>
                      <a:pt x="8845" y="893"/>
                      <a:pt x="9301" y="620"/>
                    </a:cubicBezTo>
                    <a:cubicBezTo>
                      <a:pt x="9569" y="463"/>
                      <a:pt x="10002" y="76"/>
                      <a:pt x="10358" y="76"/>
                    </a:cubicBezTo>
                    <a:cubicBezTo>
                      <a:pt x="10485" y="76"/>
                      <a:pt x="10603" y="126"/>
                      <a:pt x="10699" y="255"/>
                    </a:cubicBezTo>
                    <a:lnTo>
                      <a:pt x="10699" y="225"/>
                    </a:lnTo>
                    <a:cubicBezTo>
                      <a:pt x="10599" y="61"/>
                      <a:pt x="10461" y="1"/>
                      <a:pt x="10306" y="1"/>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10" name="Google Shape;410;p1"/>
              <p:cNvSpPr/>
              <p:nvPr/>
            </p:nvSpPr>
            <p:spPr>
              <a:xfrm>
                <a:off x="6413256" y="2934402"/>
                <a:ext cx="143170" cy="100860"/>
              </a:xfrm>
              <a:custGeom>
                <a:rect b="b" l="l" r="r" t="t"/>
                <a:pathLst>
                  <a:path extrusionOk="0" h="7602" w="10791">
                    <a:moveTo>
                      <a:pt x="9965" y="0"/>
                    </a:moveTo>
                    <a:cubicBezTo>
                      <a:pt x="9205" y="0"/>
                      <a:pt x="8375" y="754"/>
                      <a:pt x="7782" y="1128"/>
                    </a:cubicBezTo>
                    <a:cubicBezTo>
                      <a:pt x="5016" y="3043"/>
                      <a:pt x="2371" y="5231"/>
                      <a:pt x="0" y="7602"/>
                    </a:cubicBezTo>
                    <a:lnTo>
                      <a:pt x="1338" y="6569"/>
                    </a:lnTo>
                    <a:cubicBezTo>
                      <a:pt x="2158" y="5900"/>
                      <a:pt x="4438" y="4106"/>
                      <a:pt x="5289" y="3438"/>
                    </a:cubicBezTo>
                    <a:lnTo>
                      <a:pt x="7934" y="1371"/>
                    </a:lnTo>
                    <a:cubicBezTo>
                      <a:pt x="8556" y="933"/>
                      <a:pt x="9301" y="110"/>
                      <a:pt x="10063" y="110"/>
                    </a:cubicBezTo>
                    <a:cubicBezTo>
                      <a:pt x="10305" y="110"/>
                      <a:pt x="10549" y="193"/>
                      <a:pt x="10791" y="398"/>
                    </a:cubicBezTo>
                    <a:cubicBezTo>
                      <a:pt x="10538" y="111"/>
                      <a:pt x="10257" y="0"/>
                      <a:pt x="9965" y="0"/>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11" name="Google Shape;411;p1"/>
              <p:cNvSpPr/>
              <p:nvPr/>
            </p:nvSpPr>
            <p:spPr>
              <a:xfrm>
                <a:off x="6388247" y="2896523"/>
                <a:ext cx="98418" cy="70596"/>
              </a:xfrm>
              <a:custGeom>
                <a:rect b="b" l="l" r="r" t="t"/>
                <a:pathLst>
                  <a:path extrusionOk="0" h="5321" w="7418">
                    <a:moveTo>
                      <a:pt x="7417" y="1"/>
                    </a:moveTo>
                    <a:cubicBezTo>
                      <a:pt x="5350" y="1004"/>
                      <a:pt x="3405" y="2281"/>
                      <a:pt x="1551" y="3648"/>
                    </a:cubicBezTo>
                    <a:cubicBezTo>
                      <a:pt x="973" y="4104"/>
                      <a:pt x="122" y="4530"/>
                      <a:pt x="1" y="5320"/>
                    </a:cubicBezTo>
                    <a:cubicBezTo>
                      <a:pt x="274" y="4560"/>
                      <a:pt x="1095" y="4317"/>
                      <a:pt x="1703" y="3892"/>
                    </a:cubicBezTo>
                    <a:cubicBezTo>
                      <a:pt x="3648" y="2645"/>
                      <a:pt x="5563" y="1369"/>
                      <a:pt x="7417" y="1"/>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12" name="Google Shape;412;p1"/>
              <p:cNvSpPr/>
              <p:nvPr/>
            </p:nvSpPr>
            <p:spPr>
              <a:xfrm>
                <a:off x="7298849" y="2729578"/>
                <a:ext cx="482725" cy="482327"/>
              </a:xfrm>
              <a:custGeom>
                <a:rect b="b" l="l" r="r" t="t"/>
                <a:pathLst>
                  <a:path extrusionOk="0" h="36354" w="36384">
                    <a:moveTo>
                      <a:pt x="18177" y="0"/>
                    </a:moveTo>
                    <a:cubicBezTo>
                      <a:pt x="8146" y="0"/>
                      <a:pt x="0" y="8116"/>
                      <a:pt x="0" y="18177"/>
                    </a:cubicBezTo>
                    <a:cubicBezTo>
                      <a:pt x="0" y="28207"/>
                      <a:pt x="8146" y="36353"/>
                      <a:pt x="18177" y="36353"/>
                    </a:cubicBezTo>
                    <a:cubicBezTo>
                      <a:pt x="28238" y="36353"/>
                      <a:pt x="36384" y="28207"/>
                      <a:pt x="36384" y="18177"/>
                    </a:cubicBezTo>
                    <a:cubicBezTo>
                      <a:pt x="36384" y="8116"/>
                      <a:pt x="28238" y="0"/>
                      <a:pt x="1817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13" name="Google Shape;413;p1"/>
              <p:cNvSpPr/>
              <p:nvPr/>
            </p:nvSpPr>
            <p:spPr>
              <a:xfrm>
                <a:off x="7384742" y="2897744"/>
                <a:ext cx="79857" cy="134705"/>
              </a:xfrm>
              <a:custGeom>
                <a:rect b="b" l="l" r="r" t="t"/>
                <a:pathLst>
                  <a:path extrusionOk="0" h="10153" w="6019">
                    <a:moveTo>
                      <a:pt x="2827" y="0"/>
                    </a:moveTo>
                    <a:cubicBezTo>
                      <a:pt x="2371" y="0"/>
                      <a:pt x="1915" y="61"/>
                      <a:pt x="1429" y="152"/>
                    </a:cubicBezTo>
                    <a:cubicBezTo>
                      <a:pt x="973" y="274"/>
                      <a:pt x="487" y="395"/>
                      <a:pt x="1" y="608"/>
                    </a:cubicBezTo>
                    <a:lnTo>
                      <a:pt x="1" y="2796"/>
                    </a:lnTo>
                    <a:cubicBezTo>
                      <a:pt x="456" y="2462"/>
                      <a:pt x="882" y="2189"/>
                      <a:pt x="1277" y="2037"/>
                    </a:cubicBezTo>
                    <a:cubicBezTo>
                      <a:pt x="1672" y="1854"/>
                      <a:pt x="2037" y="1763"/>
                      <a:pt x="2371" y="1763"/>
                    </a:cubicBezTo>
                    <a:cubicBezTo>
                      <a:pt x="2797" y="1763"/>
                      <a:pt x="3162" y="1915"/>
                      <a:pt x="3405" y="2189"/>
                    </a:cubicBezTo>
                    <a:cubicBezTo>
                      <a:pt x="3678" y="2493"/>
                      <a:pt x="3800" y="2857"/>
                      <a:pt x="3800" y="3313"/>
                    </a:cubicBezTo>
                    <a:cubicBezTo>
                      <a:pt x="3800" y="3617"/>
                      <a:pt x="3739" y="3921"/>
                      <a:pt x="3618" y="4195"/>
                    </a:cubicBezTo>
                    <a:cubicBezTo>
                      <a:pt x="3496" y="4468"/>
                      <a:pt x="3283" y="4772"/>
                      <a:pt x="3010" y="5076"/>
                    </a:cubicBezTo>
                    <a:lnTo>
                      <a:pt x="1" y="8268"/>
                    </a:lnTo>
                    <a:lnTo>
                      <a:pt x="1" y="10152"/>
                    </a:lnTo>
                    <a:lnTo>
                      <a:pt x="6019" y="10152"/>
                    </a:lnTo>
                    <a:lnTo>
                      <a:pt x="6019" y="8268"/>
                    </a:lnTo>
                    <a:lnTo>
                      <a:pt x="2371" y="8268"/>
                    </a:lnTo>
                    <a:lnTo>
                      <a:pt x="4134" y="6414"/>
                    </a:lnTo>
                    <a:cubicBezTo>
                      <a:pt x="4864" y="5623"/>
                      <a:pt x="5381" y="4985"/>
                      <a:pt x="5593" y="4529"/>
                    </a:cubicBezTo>
                    <a:cubicBezTo>
                      <a:pt x="5836" y="4043"/>
                      <a:pt x="5958" y="3526"/>
                      <a:pt x="5958" y="3009"/>
                    </a:cubicBezTo>
                    <a:cubicBezTo>
                      <a:pt x="5958" y="2067"/>
                      <a:pt x="5685" y="1337"/>
                      <a:pt x="5137" y="790"/>
                    </a:cubicBezTo>
                    <a:cubicBezTo>
                      <a:pt x="4590" y="274"/>
                      <a:pt x="3800" y="0"/>
                      <a:pt x="28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14" name="Google Shape;414;p1"/>
              <p:cNvSpPr/>
              <p:nvPr/>
            </p:nvSpPr>
            <p:spPr>
              <a:xfrm>
                <a:off x="7484355" y="2900159"/>
                <a:ext cx="91148" cy="132290"/>
              </a:xfrm>
              <a:custGeom>
                <a:rect b="b" l="l" r="r" t="t"/>
                <a:pathLst>
                  <a:path extrusionOk="0" h="9971" w="6870">
                    <a:moveTo>
                      <a:pt x="3678" y="2128"/>
                    </a:moveTo>
                    <a:lnTo>
                      <a:pt x="3678" y="6292"/>
                    </a:lnTo>
                    <a:lnTo>
                      <a:pt x="1338" y="6292"/>
                    </a:lnTo>
                    <a:lnTo>
                      <a:pt x="3678" y="2128"/>
                    </a:lnTo>
                    <a:close/>
                    <a:moveTo>
                      <a:pt x="3313" y="0"/>
                    </a:moveTo>
                    <a:lnTo>
                      <a:pt x="0" y="5958"/>
                    </a:lnTo>
                    <a:lnTo>
                      <a:pt x="0" y="8177"/>
                    </a:lnTo>
                    <a:lnTo>
                      <a:pt x="3678" y="8177"/>
                    </a:lnTo>
                    <a:lnTo>
                      <a:pt x="3678" y="9970"/>
                    </a:lnTo>
                    <a:lnTo>
                      <a:pt x="5684" y="9970"/>
                    </a:lnTo>
                    <a:lnTo>
                      <a:pt x="5684" y="8177"/>
                    </a:lnTo>
                    <a:lnTo>
                      <a:pt x="6870" y="8177"/>
                    </a:lnTo>
                    <a:lnTo>
                      <a:pt x="6870" y="6292"/>
                    </a:lnTo>
                    <a:lnTo>
                      <a:pt x="5684" y="6292"/>
                    </a:lnTo>
                    <a:lnTo>
                      <a:pt x="568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15" name="Google Shape;415;p1"/>
              <p:cNvSpPr/>
              <p:nvPr/>
            </p:nvSpPr>
            <p:spPr>
              <a:xfrm>
                <a:off x="7582349" y="2900159"/>
                <a:ext cx="54861" cy="149220"/>
              </a:xfrm>
              <a:custGeom>
                <a:rect b="b" l="l" r="r" t="t"/>
                <a:pathLst>
                  <a:path extrusionOk="0" h="11247" w="4135">
                    <a:moveTo>
                      <a:pt x="2918" y="0"/>
                    </a:moveTo>
                    <a:lnTo>
                      <a:pt x="0" y="11247"/>
                    </a:lnTo>
                    <a:lnTo>
                      <a:pt x="1216" y="11247"/>
                    </a:lnTo>
                    <a:lnTo>
                      <a:pt x="41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16" name="Google Shape;416;p1"/>
              <p:cNvSpPr/>
              <p:nvPr/>
            </p:nvSpPr>
            <p:spPr>
              <a:xfrm>
                <a:off x="7647280" y="2900159"/>
                <a:ext cx="82683" cy="132290"/>
              </a:xfrm>
              <a:custGeom>
                <a:rect b="b" l="l" r="r" t="t"/>
                <a:pathLst>
                  <a:path extrusionOk="0" h="9971" w="6232">
                    <a:moveTo>
                      <a:pt x="0" y="0"/>
                    </a:moveTo>
                    <a:lnTo>
                      <a:pt x="0" y="1915"/>
                    </a:lnTo>
                    <a:lnTo>
                      <a:pt x="3982" y="1915"/>
                    </a:lnTo>
                    <a:lnTo>
                      <a:pt x="942" y="9970"/>
                    </a:lnTo>
                    <a:lnTo>
                      <a:pt x="3009" y="9970"/>
                    </a:lnTo>
                    <a:lnTo>
                      <a:pt x="6231" y="1459"/>
                    </a:lnTo>
                    <a:lnTo>
                      <a:pt x="623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grpSp>
        <p:sp>
          <p:nvSpPr>
            <p:cNvPr id="417" name="Google Shape;417;p1"/>
            <p:cNvSpPr/>
            <p:nvPr/>
          </p:nvSpPr>
          <p:spPr>
            <a:xfrm>
              <a:off x="5948682" y="4193859"/>
              <a:ext cx="144788" cy="88335"/>
            </a:xfrm>
            <a:custGeom>
              <a:rect b="b" l="l" r="r" t="t"/>
              <a:pathLst>
                <a:path extrusionOk="0" fill="none" h="6658" w="10913">
                  <a:moveTo>
                    <a:pt x="0" y="6657"/>
                  </a:moveTo>
                  <a:lnTo>
                    <a:pt x="10912" y="0"/>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18" name="Google Shape;418;p1"/>
            <p:cNvSpPr/>
            <p:nvPr/>
          </p:nvSpPr>
          <p:spPr>
            <a:xfrm>
              <a:off x="6053123" y="4193859"/>
              <a:ext cx="115759" cy="88335"/>
            </a:xfrm>
            <a:custGeom>
              <a:rect b="b" l="l" r="r" t="t"/>
              <a:pathLst>
                <a:path extrusionOk="0" fill="none" h="6658" w="8725">
                  <a:moveTo>
                    <a:pt x="1" y="6657"/>
                  </a:moveTo>
                  <a:lnTo>
                    <a:pt x="8724" y="0"/>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19" name="Google Shape;419;p1"/>
            <p:cNvSpPr/>
            <p:nvPr/>
          </p:nvSpPr>
          <p:spPr>
            <a:xfrm>
              <a:off x="5859962" y="4193859"/>
              <a:ext cx="161320" cy="88335"/>
            </a:xfrm>
            <a:custGeom>
              <a:rect b="b" l="l" r="r" t="t"/>
              <a:pathLst>
                <a:path extrusionOk="0" fill="none" h="6658" w="12159">
                  <a:moveTo>
                    <a:pt x="0" y="6657"/>
                  </a:moveTo>
                  <a:lnTo>
                    <a:pt x="12159" y="0"/>
                  </a:ln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grpSp>
      <p:sp>
        <p:nvSpPr>
          <p:cNvPr id="420" name="Google Shape;420;p1"/>
          <p:cNvSpPr/>
          <p:nvPr/>
        </p:nvSpPr>
        <p:spPr>
          <a:xfrm>
            <a:off x="5102221" y="2141325"/>
            <a:ext cx="1003372" cy="470638"/>
          </a:xfrm>
          <a:custGeom>
            <a:rect b="b" l="l" r="r" t="t"/>
            <a:pathLst>
              <a:path extrusionOk="0" h="35473" w="60792">
                <a:moveTo>
                  <a:pt x="5258" y="1"/>
                </a:moveTo>
                <a:cubicBezTo>
                  <a:pt x="2371" y="1"/>
                  <a:pt x="0" y="2372"/>
                  <a:pt x="0" y="5290"/>
                </a:cubicBezTo>
                <a:lnTo>
                  <a:pt x="0" y="18664"/>
                </a:lnTo>
                <a:cubicBezTo>
                  <a:pt x="0" y="21582"/>
                  <a:pt x="2371" y="23922"/>
                  <a:pt x="5258" y="23922"/>
                </a:cubicBezTo>
                <a:lnTo>
                  <a:pt x="44955" y="23922"/>
                </a:lnTo>
                <a:cubicBezTo>
                  <a:pt x="45928" y="28633"/>
                  <a:pt x="48238" y="32433"/>
                  <a:pt x="51582" y="35472"/>
                </a:cubicBezTo>
                <a:cubicBezTo>
                  <a:pt x="49211" y="31551"/>
                  <a:pt x="47812" y="27661"/>
                  <a:pt x="49667" y="23922"/>
                </a:cubicBezTo>
                <a:lnTo>
                  <a:pt x="55533" y="23922"/>
                </a:lnTo>
                <a:cubicBezTo>
                  <a:pt x="58421" y="23922"/>
                  <a:pt x="60791" y="21582"/>
                  <a:pt x="60791" y="18664"/>
                </a:cubicBezTo>
                <a:lnTo>
                  <a:pt x="60791" y="5290"/>
                </a:lnTo>
                <a:cubicBezTo>
                  <a:pt x="60791" y="2372"/>
                  <a:pt x="58421" y="1"/>
                  <a:pt x="555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grpSp>
        <p:nvGrpSpPr>
          <p:cNvPr id="421" name="Google Shape;421;p1"/>
          <p:cNvGrpSpPr/>
          <p:nvPr/>
        </p:nvGrpSpPr>
        <p:grpSpPr>
          <a:xfrm>
            <a:off x="5355419" y="1734440"/>
            <a:ext cx="688809" cy="239956"/>
            <a:chOff x="5273221" y="3954315"/>
            <a:chExt cx="688809" cy="239956"/>
          </a:xfrm>
        </p:grpSpPr>
        <p:sp>
          <p:nvSpPr>
            <p:cNvPr id="422" name="Google Shape;422;p1"/>
            <p:cNvSpPr/>
            <p:nvPr/>
          </p:nvSpPr>
          <p:spPr>
            <a:xfrm>
              <a:off x="5273221" y="3954315"/>
              <a:ext cx="688809" cy="239956"/>
            </a:xfrm>
            <a:custGeom>
              <a:rect b="b" l="l" r="r" t="t"/>
              <a:pathLst>
                <a:path extrusionOk="0" h="18086" w="51917">
                  <a:moveTo>
                    <a:pt x="5502" y="0"/>
                  </a:moveTo>
                  <a:cubicBezTo>
                    <a:pt x="2463" y="0"/>
                    <a:pt x="1" y="2463"/>
                    <a:pt x="1" y="5502"/>
                  </a:cubicBezTo>
                  <a:lnTo>
                    <a:pt x="1" y="12584"/>
                  </a:lnTo>
                  <a:cubicBezTo>
                    <a:pt x="1" y="15624"/>
                    <a:pt x="2463" y="18086"/>
                    <a:pt x="5502" y="18086"/>
                  </a:cubicBezTo>
                  <a:lnTo>
                    <a:pt x="46415" y="18086"/>
                  </a:lnTo>
                  <a:cubicBezTo>
                    <a:pt x="49455" y="18086"/>
                    <a:pt x="51917" y="15624"/>
                    <a:pt x="51917" y="12584"/>
                  </a:cubicBezTo>
                  <a:lnTo>
                    <a:pt x="51917" y="5502"/>
                  </a:lnTo>
                  <a:cubicBezTo>
                    <a:pt x="51917" y="2463"/>
                    <a:pt x="49455" y="0"/>
                    <a:pt x="4641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23" name="Google Shape;423;p1"/>
            <p:cNvSpPr/>
            <p:nvPr/>
          </p:nvSpPr>
          <p:spPr>
            <a:xfrm>
              <a:off x="5342995" y="4017229"/>
              <a:ext cx="556532" cy="13"/>
            </a:xfrm>
            <a:custGeom>
              <a:rect b="b" l="l" r="r" t="t"/>
              <a:pathLst>
                <a:path extrusionOk="0" fill="none" h="1" w="41947">
                  <a:moveTo>
                    <a:pt x="0" y="0"/>
                  </a:moveTo>
                  <a:lnTo>
                    <a:pt x="41946" y="0"/>
                  </a:lnTo>
                </a:path>
              </a:pathLst>
            </a:custGeom>
            <a:solidFill>
              <a:schemeClr val="lt1"/>
            </a:solidFill>
            <a:ln cap="rnd"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24" name="Google Shape;424;p1"/>
            <p:cNvSpPr/>
            <p:nvPr/>
          </p:nvSpPr>
          <p:spPr>
            <a:xfrm>
              <a:off x="5344600" y="4058358"/>
              <a:ext cx="556943" cy="13"/>
            </a:xfrm>
            <a:custGeom>
              <a:rect b="b" l="l" r="r" t="t"/>
              <a:pathLst>
                <a:path extrusionOk="0" fill="none" h="1" w="41978">
                  <a:moveTo>
                    <a:pt x="1" y="1"/>
                  </a:moveTo>
                  <a:lnTo>
                    <a:pt x="41977" y="1"/>
                  </a:lnTo>
                </a:path>
              </a:pathLst>
            </a:custGeom>
            <a:solidFill>
              <a:schemeClr val="lt1"/>
            </a:solidFill>
            <a:ln cap="rnd"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25" name="Google Shape;425;p1"/>
            <p:cNvSpPr/>
            <p:nvPr/>
          </p:nvSpPr>
          <p:spPr>
            <a:xfrm>
              <a:off x="5388967" y="4097471"/>
              <a:ext cx="446836" cy="13"/>
            </a:xfrm>
            <a:custGeom>
              <a:rect b="b" l="l" r="r" t="t"/>
              <a:pathLst>
                <a:path extrusionOk="0" fill="none" h="1" w="33679">
                  <a:moveTo>
                    <a:pt x="0" y="1"/>
                  </a:moveTo>
                  <a:lnTo>
                    <a:pt x="33679" y="1"/>
                  </a:lnTo>
                </a:path>
              </a:pathLst>
            </a:custGeom>
            <a:solidFill>
              <a:schemeClr val="lt1"/>
            </a:solidFill>
            <a:ln cap="rnd"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26" name="Google Shape;426;p1"/>
            <p:cNvSpPr/>
            <p:nvPr/>
          </p:nvSpPr>
          <p:spPr>
            <a:xfrm>
              <a:off x="5321621" y="4141838"/>
              <a:ext cx="585163" cy="13"/>
            </a:xfrm>
            <a:custGeom>
              <a:rect b="b" l="l" r="r" t="t"/>
              <a:pathLst>
                <a:path extrusionOk="0" fill="none" h="1" w="44105">
                  <a:moveTo>
                    <a:pt x="0" y="0"/>
                  </a:moveTo>
                  <a:lnTo>
                    <a:pt x="44104" y="0"/>
                  </a:lnTo>
                </a:path>
              </a:pathLst>
            </a:custGeom>
            <a:solidFill>
              <a:schemeClr val="lt1"/>
            </a:solidFill>
            <a:ln cap="rnd"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grpSp>
      <p:grpSp>
        <p:nvGrpSpPr>
          <p:cNvPr id="427" name="Google Shape;427;p1"/>
          <p:cNvGrpSpPr/>
          <p:nvPr/>
        </p:nvGrpSpPr>
        <p:grpSpPr>
          <a:xfrm>
            <a:off x="4702688" y="3200971"/>
            <a:ext cx="1180149" cy="941195"/>
            <a:chOff x="1493573" y="1542044"/>
            <a:chExt cx="3153793" cy="2515220"/>
          </a:xfrm>
        </p:grpSpPr>
        <p:sp>
          <p:nvSpPr>
            <p:cNvPr id="428" name="Google Shape;428;p1"/>
            <p:cNvSpPr/>
            <p:nvPr/>
          </p:nvSpPr>
          <p:spPr>
            <a:xfrm>
              <a:off x="1493573" y="1542044"/>
              <a:ext cx="3153793" cy="2511417"/>
            </a:xfrm>
            <a:custGeom>
              <a:rect b="b" l="l" r="r" t="t"/>
              <a:pathLst>
                <a:path extrusionOk="0" h="60215" w="75626">
                  <a:moveTo>
                    <a:pt x="28482" y="1"/>
                  </a:moveTo>
                  <a:cubicBezTo>
                    <a:pt x="12767" y="1"/>
                    <a:pt x="1" y="12767"/>
                    <a:pt x="1" y="28481"/>
                  </a:cubicBezTo>
                  <a:lnTo>
                    <a:pt x="1" y="31734"/>
                  </a:lnTo>
                  <a:cubicBezTo>
                    <a:pt x="1" y="47479"/>
                    <a:pt x="12767" y="60214"/>
                    <a:pt x="28482" y="60214"/>
                  </a:cubicBezTo>
                  <a:cubicBezTo>
                    <a:pt x="44227" y="60214"/>
                    <a:pt x="56962" y="47479"/>
                    <a:pt x="56962" y="31734"/>
                  </a:cubicBezTo>
                  <a:lnTo>
                    <a:pt x="56962" y="28481"/>
                  </a:lnTo>
                  <a:cubicBezTo>
                    <a:pt x="56962" y="24682"/>
                    <a:pt x="56233" y="21065"/>
                    <a:pt x="54865" y="17752"/>
                  </a:cubicBezTo>
                  <a:lnTo>
                    <a:pt x="75625" y="4743"/>
                  </a:lnTo>
                  <a:lnTo>
                    <a:pt x="75625" y="4743"/>
                  </a:lnTo>
                  <a:lnTo>
                    <a:pt x="52616" y="13344"/>
                  </a:lnTo>
                  <a:cubicBezTo>
                    <a:pt x="47570" y="5350"/>
                    <a:pt x="38664" y="1"/>
                    <a:pt x="2848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29" name="Google Shape;429;p1"/>
            <p:cNvSpPr/>
            <p:nvPr/>
          </p:nvSpPr>
          <p:spPr>
            <a:xfrm>
              <a:off x="1671064" y="2919150"/>
              <a:ext cx="1987583" cy="1138114"/>
            </a:xfrm>
            <a:custGeom>
              <a:rect b="b" l="l" r="r" t="t"/>
              <a:pathLst>
                <a:path extrusionOk="0" h="27288" w="47661">
                  <a:moveTo>
                    <a:pt x="26227" y="0"/>
                  </a:moveTo>
                  <a:cubicBezTo>
                    <a:pt x="26167" y="0"/>
                    <a:pt x="26117" y="7"/>
                    <a:pt x="26080" y="23"/>
                  </a:cubicBezTo>
                  <a:cubicBezTo>
                    <a:pt x="24682" y="661"/>
                    <a:pt x="22949" y="995"/>
                    <a:pt x="21429" y="1147"/>
                  </a:cubicBezTo>
                  <a:cubicBezTo>
                    <a:pt x="19697" y="1299"/>
                    <a:pt x="17903" y="1026"/>
                    <a:pt x="16201" y="1543"/>
                  </a:cubicBezTo>
                  <a:cubicBezTo>
                    <a:pt x="15198" y="1877"/>
                    <a:pt x="14286" y="2424"/>
                    <a:pt x="13435" y="3032"/>
                  </a:cubicBezTo>
                  <a:cubicBezTo>
                    <a:pt x="8693" y="6345"/>
                    <a:pt x="4742" y="10722"/>
                    <a:pt x="0" y="14005"/>
                  </a:cubicBezTo>
                  <a:cubicBezTo>
                    <a:pt x="1307" y="15980"/>
                    <a:pt x="2827" y="17804"/>
                    <a:pt x="4529" y="19415"/>
                  </a:cubicBezTo>
                  <a:cubicBezTo>
                    <a:pt x="8268" y="17683"/>
                    <a:pt x="11824" y="15525"/>
                    <a:pt x="15077" y="13002"/>
                  </a:cubicBezTo>
                  <a:lnTo>
                    <a:pt x="15077" y="13002"/>
                  </a:lnTo>
                  <a:cubicBezTo>
                    <a:pt x="15016" y="15129"/>
                    <a:pt x="14985" y="17257"/>
                    <a:pt x="14864" y="19385"/>
                  </a:cubicBezTo>
                  <a:cubicBezTo>
                    <a:pt x="14833" y="19900"/>
                    <a:pt x="14199" y="25373"/>
                    <a:pt x="14044" y="25373"/>
                  </a:cubicBezTo>
                  <a:cubicBezTo>
                    <a:pt x="14044" y="25373"/>
                    <a:pt x="14044" y="25373"/>
                    <a:pt x="14043" y="25373"/>
                  </a:cubicBezTo>
                  <a:lnTo>
                    <a:pt x="14043" y="25373"/>
                  </a:lnTo>
                  <a:cubicBezTo>
                    <a:pt x="15532" y="25798"/>
                    <a:pt x="16991" y="26254"/>
                    <a:pt x="18481" y="26619"/>
                  </a:cubicBezTo>
                  <a:cubicBezTo>
                    <a:pt x="19879" y="26953"/>
                    <a:pt x="21368" y="27105"/>
                    <a:pt x="22797" y="27227"/>
                  </a:cubicBezTo>
                  <a:cubicBezTo>
                    <a:pt x="23377" y="27267"/>
                    <a:pt x="23960" y="27287"/>
                    <a:pt x="24546" y="27287"/>
                  </a:cubicBezTo>
                  <a:cubicBezTo>
                    <a:pt x="28813" y="27287"/>
                    <a:pt x="33189" y="26226"/>
                    <a:pt x="36931" y="24248"/>
                  </a:cubicBezTo>
                  <a:cubicBezTo>
                    <a:pt x="36961" y="24218"/>
                    <a:pt x="36992" y="24218"/>
                    <a:pt x="37022" y="24187"/>
                  </a:cubicBezTo>
                  <a:cubicBezTo>
                    <a:pt x="37022" y="24157"/>
                    <a:pt x="37022" y="24096"/>
                    <a:pt x="37022" y="24066"/>
                  </a:cubicBezTo>
                  <a:cubicBezTo>
                    <a:pt x="36718" y="22181"/>
                    <a:pt x="36718" y="20266"/>
                    <a:pt x="36809" y="18351"/>
                  </a:cubicBezTo>
                  <a:cubicBezTo>
                    <a:pt x="36870" y="16680"/>
                    <a:pt x="36870" y="15008"/>
                    <a:pt x="37083" y="13336"/>
                  </a:cubicBezTo>
                  <a:lnTo>
                    <a:pt x="37111" y="13056"/>
                  </a:lnTo>
                  <a:lnTo>
                    <a:pt x="37111" y="13056"/>
                  </a:lnTo>
                  <a:cubicBezTo>
                    <a:pt x="37079" y="13526"/>
                    <a:pt x="37816" y="14590"/>
                    <a:pt x="37995" y="15008"/>
                  </a:cubicBezTo>
                  <a:cubicBezTo>
                    <a:pt x="38360" y="15768"/>
                    <a:pt x="38724" y="16558"/>
                    <a:pt x="39059" y="17348"/>
                  </a:cubicBezTo>
                  <a:cubicBezTo>
                    <a:pt x="39727" y="18807"/>
                    <a:pt x="40305" y="20388"/>
                    <a:pt x="41065" y="21816"/>
                  </a:cubicBezTo>
                  <a:cubicBezTo>
                    <a:pt x="41764" y="21512"/>
                    <a:pt x="47661" y="16436"/>
                    <a:pt x="47235" y="15494"/>
                  </a:cubicBezTo>
                  <a:cubicBezTo>
                    <a:pt x="45867" y="12576"/>
                    <a:pt x="44500" y="9628"/>
                    <a:pt x="43132" y="6710"/>
                  </a:cubicBezTo>
                  <a:cubicBezTo>
                    <a:pt x="42463" y="5251"/>
                    <a:pt x="41734" y="3731"/>
                    <a:pt x="40457" y="2728"/>
                  </a:cubicBezTo>
                  <a:cubicBezTo>
                    <a:pt x="37965" y="843"/>
                    <a:pt x="34256" y="1269"/>
                    <a:pt x="31338" y="995"/>
                  </a:cubicBezTo>
                  <a:cubicBezTo>
                    <a:pt x="30396" y="904"/>
                    <a:pt x="29454" y="783"/>
                    <a:pt x="28511" y="631"/>
                  </a:cubicBezTo>
                  <a:cubicBezTo>
                    <a:pt x="28129" y="549"/>
                    <a:pt x="26765" y="0"/>
                    <a:pt x="262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30" name="Google Shape;430;p1"/>
            <p:cNvSpPr/>
            <p:nvPr/>
          </p:nvSpPr>
          <p:spPr>
            <a:xfrm>
              <a:off x="1671064" y="2919150"/>
              <a:ext cx="1858305" cy="1138073"/>
            </a:xfrm>
            <a:custGeom>
              <a:rect b="b" l="l" r="r" t="t"/>
              <a:pathLst>
                <a:path extrusionOk="0" h="27287" w="44561">
                  <a:moveTo>
                    <a:pt x="26228" y="0"/>
                  </a:moveTo>
                  <a:cubicBezTo>
                    <a:pt x="26167" y="0"/>
                    <a:pt x="26117" y="7"/>
                    <a:pt x="26080" y="23"/>
                  </a:cubicBezTo>
                  <a:cubicBezTo>
                    <a:pt x="24682" y="661"/>
                    <a:pt x="22949" y="995"/>
                    <a:pt x="21429" y="1117"/>
                  </a:cubicBezTo>
                  <a:cubicBezTo>
                    <a:pt x="19697" y="1299"/>
                    <a:pt x="17903" y="1026"/>
                    <a:pt x="16201" y="1543"/>
                  </a:cubicBezTo>
                  <a:cubicBezTo>
                    <a:pt x="15198" y="1847"/>
                    <a:pt x="14286" y="2424"/>
                    <a:pt x="13435" y="3032"/>
                  </a:cubicBezTo>
                  <a:cubicBezTo>
                    <a:pt x="8693" y="6345"/>
                    <a:pt x="4742" y="10692"/>
                    <a:pt x="0" y="14005"/>
                  </a:cubicBezTo>
                  <a:cubicBezTo>
                    <a:pt x="1307" y="15980"/>
                    <a:pt x="2827" y="17804"/>
                    <a:pt x="4529" y="19415"/>
                  </a:cubicBezTo>
                  <a:cubicBezTo>
                    <a:pt x="8268" y="17683"/>
                    <a:pt x="11824" y="15525"/>
                    <a:pt x="15077" y="12971"/>
                  </a:cubicBezTo>
                  <a:lnTo>
                    <a:pt x="15077" y="12971"/>
                  </a:lnTo>
                  <a:cubicBezTo>
                    <a:pt x="15016" y="15129"/>
                    <a:pt x="14985" y="17257"/>
                    <a:pt x="14864" y="19385"/>
                  </a:cubicBezTo>
                  <a:cubicBezTo>
                    <a:pt x="14833" y="19900"/>
                    <a:pt x="14199" y="25373"/>
                    <a:pt x="14044" y="25373"/>
                  </a:cubicBezTo>
                  <a:cubicBezTo>
                    <a:pt x="14044" y="25373"/>
                    <a:pt x="14044" y="25373"/>
                    <a:pt x="14043" y="25373"/>
                  </a:cubicBezTo>
                  <a:lnTo>
                    <a:pt x="14043" y="25373"/>
                  </a:lnTo>
                  <a:cubicBezTo>
                    <a:pt x="15532" y="25798"/>
                    <a:pt x="16991" y="26254"/>
                    <a:pt x="18481" y="26589"/>
                  </a:cubicBezTo>
                  <a:cubicBezTo>
                    <a:pt x="19879" y="26953"/>
                    <a:pt x="21368" y="27105"/>
                    <a:pt x="22797" y="27227"/>
                  </a:cubicBezTo>
                  <a:cubicBezTo>
                    <a:pt x="23366" y="27266"/>
                    <a:pt x="23939" y="27286"/>
                    <a:pt x="24514" y="27286"/>
                  </a:cubicBezTo>
                  <a:cubicBezTo>
                    <a:pt x="28791" y="27286"/>
                    <a:pt x="33180" y="26204"/>
                    <a:pt x="36931" y="24248"/>
                  </a:cubicBezTo>
                  <a:cubicBezTo>
                    <a:pt x="36961" y="24218"/>
                    <a:pt x="36992" y="24218"/>
                    <a:pt x="37022" y="24187"/>
                  </a:cubicBezTo>
                  <a:cubicBezTo>
                    <a:pt x="37022" y="24127"/>
                    <a:pt x="37022" y="24096"/>
                    <a:pt x="37022" y="24035"/>
                  </a:cubicBezTo>
                  <a:cubicBezTo>
                    <a:pt x="36718" y="22181"/>
                    <a:pt x="36718" y="20266"/>
                    <a:pt x="36809" y="18351"/>
                  </a:cubicBezTo>
                  <a:cubicBezTo>
                    <a:pt x="36870" y="16680"/>
                    <a:pt x="36870" y="15008"/>
                    <a:pt x="37083" y="13336"/>
                  </a:cubicBezTo>
                  <a:lnTo>
                    <a:pt x="37111" y="13056"/>
                  </a:lnTo>
                  <a:lnTo>
                    <a:pt x="37111" y="13056"/>
                  </a:lnTo>
                  <a:cubicBezTo>
                    <a:pt x="37079" y="13526"/>
                    <a:pt x="37816" y="14590"/>
                    <a:pt x="37995" y="15008"/>
                  </a:cubicBezTo>
                  <a:cubicBezTo>
                    <a:pt x="38360" y="15768"/>
                    <a:pt x="38724" y="16558"/>
                    <a:pt x="39059" y="17348"/>
                  </a:cubicBezTo>
                  <a:cubicBezTo>
                    <a:pt x="39727" y="18807"/>
                    <a:pt x="40305" y="20388"/>
                    <a:pt x="41065" y="21816"/>
                  </a:cubicBezTo>
                  <a:cubicBezTo>
                    <a:pt x="42524" y="21209"/>
                    <a:pt x="43345" y="19628"/>
                    <a:pt x="44560" y="18746"/>
                  </a:cubicBezTo>
                  <a:lnTo>
                    <a:pt x="44560" y="18746"/>
                  </a:lnTo>
                  <a:cubicBezTo>
                    <a:pt x="44528" y="18748"/>
                    <a:pt x="44497" y="18749"/>
                    <a:pt x="44466" y="18749"/>
                  </a:cubicBezTo>
                  <a:cubicBezTo>
                    <a:pt x="43488" y="18749"/>
                    <a:pt x="42875" y="17841"/>
                    <a:pt x="42433" y="17075"/>
                  </a:cubicBezTo>
                  <a:cubicBezTo>
                    <a:pt x="39910" y="12546"/>
                    <a:pt x="37448" y="7622"/>
                    <a:pt x="37813" y="2454"/>
                  </a:cubicBezTo>
                  <a:lnTo>
                    <a:pt x="37813" y="2454"/>
                  </a:lnTo>
                  <a:cubicBezTo>
                    <a:pt x="35533" y="7014"/>
                    <a:pt x="35715" y="12576"/>
                    <a:pt x="34591" y="17470"/>
                  </a:cubicBezTo>
                  <a:cubicBezTo>
                    <a:pt x="34195" y="19142"/>
                    <a:pt x="33648" y="20813"/>
                    <a:pt x="32645" y="22212"/>
                  </a:cubicBezTo>
                  <a:cubicBezTo>
                    <a:pt x="31642" y="23610"/>
                    <a:pt x="30122" y="24734"/>
                    <a:pt x="28420" y="24978"/>
                  </a:cubicBezTo>
                  <a:cubicBezTo>
                    <a:pt x="28237" y="25000"/>
                    <a:pt x="28052" y="25012"/>
                    <a:pt x="27866" y="25012"/>
                  </a:cubicBezTo>
                  <a:cubicBezTo>
                    <a:pt x="26325" y="25012"/>
                    <a:pt x="24748" y="24236"/>
                    <a:pt x="24043" y="22880"/>
                  </a:cubicBezTo>
                  <a:cubicBezTo>
                    <a:pt x="24894" y="22668"/>
                    <a:pt x="25745" y="22455"/>
                    <a:pt x="26597" y="22242"/>
                  </a:cubicBezTo>
                  <a:cubicBezTo>
                    <a:pt x="25198" y="21725"/>
                    <a:pt x="23770" y="21209"/>
                    <a:pt x="22523" y="20388"/>
                  </a:cubicBezTo>
                  <a:cubicBezTo>
                    <a:pt x="21277" y="19567"/>
                    <a:pt x="20183" y="18412"/>
                    <a:pt x="19757" y="16984"/>
                  </a:cubicBezTo>
                  <a:lnTo>
                    <a:pt x="19757" y="16984"/>
                  </a:lnTo>
                  <a:cubicBezTo>
                    <a:pt x="21219" y="17592"/>
                    <a:pt x="22790" y="17923"/>
                    <a:pt x="24362" y="17923"/>
                  </a:cubicBezTo>
                  <a:cubicBezTo>
                    <a:pt x="25537" y="17923"/>
                    <a:pt x="26712" y="17738"/>
                    <a:pt x="27843" y="17348"/>
                  </a:cubicBezTo>
                  <a:cubicBezTo>
                    <a:pt x="24074" y="13488"/>
                    <a:pt x="21277" y="8686"/>
                    <a:pt x="19818" y="3518"/>
                  </a:cubicBezTo>
                  <a:lnTo>
                    <a:pt x="19818" y="3518"/>
                  </a:lnTo>
                  <a:cubicBezTo>
                    <a:pt x="21482" y="4937"/>
                    <a:pt x="23263" y="5765"/>
                    <a:pt x="25337" y="5765"/>
                  </a:cubicBezTo>
                  <a:cubicBezTo>
                    <a:pt x="25840" y="5765"/>
                    <a:pt x="26360" y="5716"/>
                    <a:pt x="26900" y="5616"/>
                  </a:cubicBezTo>
                  <a:cubicBezTo>
                    <a:pt x="29606" y="5099"/>
                    <a:pt x="31490" y="3214"/>
                    <a:pt x="33375" y="1360"/>
                  </a:cubicBezTo>
                  <a:cubicBezTo>
                    <a:pt x="32676" y="1147"/>
                    <a:pt x="32068" y="1056"/>
                    <a:pt x="31338" y="995"/>
                  </a:cubicBezTo>
                  <a:cubicBezTo>
                    <a:pt x="30396" y="904"/>
                    <a:pt x="29454" y="783"/>
                    <a:pt x="28511" y="600"/>
                  </a:cubicBezTo>
                  <a:cubicBezTo>
                    <a:pt x="28129" y="546"/>
                    <a:pt x="26765" y="0"/>
                    <a:pt x="262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31" name="Google Shape;431;p1"/>
            <p:cNvSpPr/>
            <p:nvPr/>
          </p:nvSpPr>
          <p:spPr>
            <a:xfrm>
              <a:off x="2526699" y="2757824"/>
              <a:ext cx="460187" cy="341543"/>
            </a:xfrm>
            <a:custGeom>
              <a:rect b="b" l="l" r="r" t="t"/>
              <a:pathLst>
                <a:path extrusionOk="0" h="8189" w="11035">
                  <a:moveTo>
                    <a:pt x="8663" y="0"/>
                  </a:moveTo>
                  <a:lnTo>
                    <a:pt x="8663" y="0"/>
                  </a:lnTo>
                  <a:cubicBezTo>
                    <a:pt x="8663" y="2"/>
                    <a:pt x="8662" y="4"/>
                    <a:pt x="8662" y="7"/>
                  </a:cubicBezTo>
                  <a:lnTo>
                    <a:pt x="8662" y="7"/>
                  </a:lnTo>
                  <a:cubicBezTo>
                    <a:pt x="8662" y="4"/>
                    <a:pt x="8663" y="2"/>
                    <a:pt x="8663" y="0"/>
                  </a:cubicBezTo>
                  <a:close/>
                  <a:moveTo>
                    <a:pt x="8662" y="7"/>
                  </a:moveTo>
                  <a:cubicBezTo>
                    <a:pt x="8604" y="277"/>
                    <a:pt x="7851" y="363"/>
                    <a:pt x="6930" y="363"/>
                  </a:cubicBezTo>
                  <a:cubicBezTo>
                    <a:pt x="5506" y="363"/>
                    <a:pt x="3681" y="159"/>
                    <a:pt x="3405" y="122"/>
                  </a:cubicBezTo>
                  <a:lnTo>
                    <a:pt x="3405" y="122"/>
                  </a:lnTo>
                  <a:cubicBezTo>
                    <a:pt x="3496" y="1034"/>
                    <a:pt x="3587" y="2341"/>
                    <a:pt x="3405" y="3435"/>
                  </a:cubicBezTo>
                  <a:cubicBezTo>
                    <a:pt x="3344" y="3860"/>
                    <a:pt x="3222" y="4256"/>
                    <a:pt x="3040" y="4560"/>
                  </a:cubicBezTo>
                  <a:cubicBezTo>
                    <a:pt x="2462" y="5563"/>
                    <a:pt x="1003" y="5684"/>
                    <a:pt x="0" y="5745"/>
                  </a:cubicBezTo>
                  <a:cubicBezTo>
                    <a:pt x="1140" y="7340"/>
                    <a:pt x="3134" y="8188"/>
                    <a:pt x="5106" y="8188"/>
                  </a:cubicBezTo>
                  <a:cubicBezTo>
                    <a:pt x="5238" y="8188"/>
                    <a:pt x="5370" y="8184"/>
                    <a:pt x="5502" y="8177"/>
                  </a:cubicBezTo>
                  <a:cubicBezTo>
                    <a:pt x="7569" y="8055"/>
                    <a:pt x="9545" y="7022"/>
                    <a:pt x="11034" y="5563"/>
                  </a:cubicBezTo>
                  <a:cubicBezTo>
                    <a:pt x="10456" y="5471"/>
                    <a:pt x="9818" y="5319"/>
                    <a:pt x="9393" y="4894"/>
                  </a:cubicBezTo>
                  <a:cubicBezTo>
                    <a:pt x="9089" y="4590"/>
                    <a:pt x="8906" y="4164"/>
                    <a:pt x="8815" y="3739"/>
                  </a:cubicBezTo>
                  <a:cubicBezTo>
                    <a:pt x="8481" y="2525"/>
                    <a:pt x="8420" y="1251"/>
                    <a:pt x="8662" y="7"/>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32" name="Google Shape;432;p1"/>
            <p:cNvSpPr/>
            <p:nvPr/>
          </p:nvSpPr>
          <p:spPr>
            <a:xfrm>
              <a:off x="2628123" y="2757824"/>
              <a:ext cx="263685" cy="220591"/>
            </a:xfrm>
            <a:custGeom>
              <a:rect b="b" l="l" r="r" t="t"/>
              <a:pathLst>
                <a:path extrusionOk="0" h="5289" w="6323">
                  <a:moveTo>
                    <a:pt x="6231" y="0"/>
                  </a:moveTo>
                  <a:cubicBezTo>
                    <a:pt x="6231" y="0"/>
                    <a:pt x="6231" y="1"/>
                    <a:pt x="6231" y="1"/>
                  </a:cubicBezTo>
                  <a:lnTo>
                    <a:pt x="6231" y="1"/>
                  </a:lnTo>
                  <a:cubicBezTo>
                    <a:pt x="6231" y="1"/>
                    <a:pt x="6231" y="0"/>
                    <a:pt x="6231" y="0"/>
                  </a:cubicBezTo>
                  <a:close/>
                  <a:moveTo>
                    <a:pt x="6231" y="1"/>
                  </a:moveTo>
                  <a:cubicBezTo>
                    <a:pt x="6182" y="276"/>
                    <a:pt x="5420" y="363"/>
                    <a:pt x="4489" y="363"/>
                  </a:cubicBezTo>
                  <a:cubicBezTo>
                    <a:pt x="3059" y="363"/>
                    <a:pt x="1230" y="159"/>
                    <a:pt x="973" y="122"/>
                  </a:cubicBezTo>
                  <a:lnTo>
                    <a:pt x="973" y="122"/>
                  </a:lnTo>
                  <a:cubicBezTo>
                    <a:pt x="1064" y="1034"/>
                    <a:pt x="1155" y="2341"/>
                    <a:pt x="973" y="3435"/>
                  </a:cubicBezTo>
                  <a:cubicBezTo>
                    <a:pt x="821" y="4225"/>
                    <a:pt x="486" y="4681"/>
                    <a:pt x="0" y="5289"/>
                  </a:cubicBezTo>
                  <a:cubicBezTo>
                    <a:pt x="1216" y="5228"/>
                    <a:pt x="2462" y="4924"/>
                    <a:pt x="3587" y="4468"/>
                  </a:cubicBezTo>
                  <a:cubicBezTo>
                    <a:pt x="4377" y="4134"/>
                    <a:pt x="5167" y="3648"/>
                    <a:pt x="5684" y="2949"/>
                  </a:cubicBezTo>
                  <a:cubicBezTo>
                    <a:pt x="6322" y="2098"/>
                    <a:pt x="6049" y="1034"/>
                    <a:pt x="6231" y="1"/>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33" name="Google Shape;433;p1"/>
            <p:cNvSpPr/>
            <p:nvPr/>
          </p:nvSpPr>
          <p:spPr>
            <a:xfrm>
              <a:off x="2440498" y="1855144"/>
              <a:ext cx="794808" cy="958480"/>
            </a:xfrm>
            <a:custGeom>
              <a:rect b="b" l="l" r="r" t="t"/>
              <a:pathLst>
                <a:path extrusionOk="0" h="22981" w="19059">
                  <a:moveTo>
                    <a:pt x="8688" y="0"/>
                  </a:moveTo>
                  <a:cubicBezTo>
                    <a:pt x="8619" y="0"/>
                    <a:pt x="8550" y="1"/>
                    <a:pt x="8481" y="2"/>
                  </a:cubicBezTo>
                  <a:cubicBezTo>
                    <a:pt x="6779" y="32"/>
                    <a:pt x="5046" y="305"/>
                    <a:pt x="3526" y="1065"/>
                  </a:cubicBezTo>
                  <a:cubicBezTo>
                    <a:pt x="2797" y="1461"/>
                    <a:pt x="2189" y="1916"/>
                    <a:pt x="1733" y="2433"/>
                  </a:cubicBezTo>
                  <a:cubicBezTo>
                    <a:pt x="0" y="4378"/>
                    <a:pt x="61" y="7144"/>
                    <a:pt x="335" y="9941"/>
                  </a:cubicBezTo>
                  <a:cubicBezTo>
                    <a:pt x="487" y="11704"/>
                    <a:pt x="669" y="13467"/>
                    <a:pt x="821" y="15230"/>
                  </a:cubicBezTo>
                  <a:cubicBezTo>
                    <a:pt x="1004" y="16962"/>
                    <a:pt x="1156" y="18968"/>
                    <a:pt x="2219" y="20397"/>
                  </a:cubicBezTo>
                  <a:cubicBezTo>
                    <a:pt x="3526" y="22160"/>
                    <a:pt x="5745" y="22950"/>
                    <a:pt x="7903" y="22981"/>
                  </a:cubicBezTo>
                  <a:cubicBezTo>
                    <a:pt x="9606" y="22981"/>
                    <a:pt x="11308" y="22403"/>
                    <a:pt x="12554" y="21248"/>
                  </a:cubicBezTo>
                  <a:cubicBezTo>
                    <a:pt x="14165" y="19759"/>
                    <a:pt x="14834" y="17509"/>
                    <a:pt x="15259" y="15321"/>
                  </a:cubicBezTo>
                  <a:cubicBezTo>
                    <a:pt x="15344" y="15743"/>
                    <a:pt x="15767" y="16087"/>
                    <a:pt x="16192" y="16087"/>
                  </a:cubicBezTo>
                  <a:cubicBezTo>
                    <a:pt x="16225" y="16087"/>
                    <a:pt x="16259" y="16085"/>
                    <a:pt x="16293" y="16081"/>
                  </a:cubicBezTo>
                  <a:cubicBezTo>
                    <a:pt x="16749" y="15990"/>
                    <a:pt x="17144" y="15655"/>
                    <a:pt x="17448" y="15321"/>
                  </a:cubicBezTo>
                  <a:cubicBezTo>
                    <a:pt x="18755" y="13862"/>
                    <a:pt x="19059" y="11491"/>
                    <a:pt x="18633" y="9667"/>
                  </a:cubicBezTo>
                  <a:cubicBezTo>
                    <a:pt x="18511" y="9181"/>
                    <a:pt x="18299" y="8634"/>
                    <a:pt x="17812" y="8451"/>
                  </a:cubicBezTo>
                  <a:cubicBezTo>
                    <a:pt x="17702" y="8401"/>
                    <a:pt x="17585" y="8378"/>
                    <a:pt x="17466" y="8378"/>
                  </a:cubicBezTo>
                  <a:cubicBezTo>
                    <a:pt x="17160" y="8378"/>
                    <a:pt x="16846" y="8528"/>
                    <a:pt x="16627" y="8725"/>
                  </a:cubicBezTo>
                  <a:cubicBezTo>
                    <a:pt x="16293" y="9029"/>
                    <a:pt x="16141" y="9455"/>
                    <a:pt x="16019" y="9880"/>
                  </a:cubicBezTo>
                  <a:cubicBezTo>
                    <a:pt x="16171" y="8573"/>
                    <a:pt x="16171" y="7236"/>
                    <a:pt x="16019" y="5929"/>
                  </a:cubicBezTo>
                  <a:cubicBezTo>
                    <a:pt x="15897" y="4774"/>
                    <a:pt x="15776" y="3284"/>
                    <a:pt x="15046" y="2372"/>
                  </a:cubicBezTo>
                  <a:cubicBezTo>
                    <a:pt x="13600" y="512"/>
                    <a:pt x="11035" y="0"/>
                    <a:pt x="8688" y="0"/>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34" name="Google Shape;434;p1"/>
            <p:cNvSpPr/>
            <p:nvPr/>
          </p:nvSpPr>
          <p:spPr>
            <a:xfrm>
              <a:off x="2440498" y="1854977"/>
              <a:ext cx="780879" cy="880070"/>
            </a:xfrm>
            <a:custGeom>
              <a:rect b="b" l="l" r="r" t="t"/>
              <a:pathLst>
                <a:path extrusionOk="0" h="21101" w="18725">
                  <a:moveTo>
                    <a:pt x="8823" y="1"/>
                  </a:moveTo>
                  <a:cubicBezTo>
                    <a:pt x="8698" y="1"/>
                    <a:pt x="8574" y="2"/>
                    <a:pt x="8450" y="6"/>
                  </a:cubicBezTo>
                  <a:cubicBezTo>
                    <a:pt x="6779" y="36"/>
                    <a:pt x="5046" y="309"/>
                    <a:pt x="3526" y="1069"/>
                  </a:cubicBezTo>
                  <a:cubicBezTo>
                    <a:pt x="2766" y="1465"/>
                    <a:pt x="2189" y="1920"/>
                    <a:pt x="1733" y="2437"/>
                  </a:cubicBezTo>
                  <a:cubicBezTo>
                    <a:pt x="0" y="4382"/>
                    <a:pt x="61" y="7148"/>
                    <a:pt x="335" y="9945"/>
                  </a:cubicBezTo>
                  <a:cubicBezTo>
                    <a:pt x="487" y="11708"/>
                    <a:pt x="669" y="13471"/>
                    <a:pt x="821" y="15234"/>
                  </a:cubicBezTo>
                  <a:cubicBezTo>
                    <a:pt x="943" y="16328"/>
                    <a:pt x="1034" y="17422"/>
                    <a:pt x="1338" y="18486"/>
                  </a:cubicBezTo>
                  <a:cubicBezTo>
                    <a:pt x="1672" y="19702"/>
                    <a:pt x="2159" y="20340"/>
                    <a:pt x="3131" y="21100"/>
                  </a:cubicBezTo>
                  <a:cubicBezTo>
                    <a:pt x="1946" y="18912"/>
                    <a:pt x="1703" y="16358"/>
                    <a:pt x="1490" y="13866"/>
                  </a:cubicBezTo>
                  <a:cubicBezTo>
                    <a:pt x="1368" y="12073"/>
                    <a:pt x="1216" y="10249"/>
                    <a:pt x="1368" y="8455"/>
                  </a:cubicBezTo>
                  <a:lnTo>
                    <a:pt x="1368" y="8455"/>
                  </a:lnTo>
                  <a:cubicBezTo>
                    <a:pt x="1915" y="9094"/>
                    <a:pt x="2706" y="9519"/>
                    <a:pt x="3526" y="9671"/>
                  </a:cubicBezTo>
                  <a:cubicBezTo>
                    <a:pt x="3678" y="9671"/>
                    <a:pt x="3891" y="9671"/>
                    <a:pt x="3922" y="9519"/>
                  </a:cubicBezTo>
                  <a:cubicBezTo>
                    <a:pt x="3952" y="9459"/>
                    <a:pt x="3952" y="9398"/>
                    <a:pt x="3922" y="9307"/>
                  </a:cubicBezTo>
                  <a:cubicBezTo>
                    <a:pt x="3800" y="8820"/>
                    <a:pt x="3678" y="8364"/>
                    <a:pt x="3557" y="7878"/>
                  </a:cubicBezTo>
                  <a:lnTo>
                    <a:pt x="3557" y="7878"/>
                  </a:lnTo>
                  <a:cubicBezTo>
                    <a:pt x="4621" y="8759"/>
                    <a:pt x="5897" y="9398"/>
                    <a:pt x="7235" y="9732"/>
                  </a:cubicBezTo>
                  <a:cubicBezTo>
                    <a:pt x="7623" y="9829"/>
                    <a:pt x="8023" y="9901"/>
                    <a:pt x="8420" y="9901"/>
                  </a:cubicBezTo>
                  <a:cubicBezTo>
                    <a:pt x="8645" y="9901"/>
                    <a:pt x="8869" y="9878"/>
                    <a:pt x="9089" y="9823"/>
                  </a:cubicBezTo>
                  <a:cubicBezTo>
                    <a:pt x="8815" y="9246"/>
                    <a:pt x="8542" y="8699"/>
                    <a:pt x="8238" y="8121"/>
                  </a:cubicBezTo>
                  <a:lnTo>
                    <a:pt x="8238" y="8121"/>
                  </a:lnTo>
                  <a:cubicBezTo>
                    <a:pt x="9017" y="8446"/>
                    <a:pt x="9865" y="8606"/>
                    <a:pt x="10713" y="8606"/>
                  </a:cubicBezTo>
                  <a:cubicBezTo>
                    <a:pt x="11453" y="8606"/>
                    <a:pt x="12194" y="8484"/>
                    <a:pt x="12888" y="8243"/>
                  </a:cubicBezTo>
                  <a:cubicBezTo>
                    <a:pt x="12554" y="7939"/>
                    <a:pt x="12220" y="7604"/>
                    <a:pt x="11885" y="7300"/>
                  </a:cubicBezTo>
                  <a:cubicBezTo>
                    <a:pt x="12706" y="7300"/>
                    <a:pt x="13527" y="7331"/>
                    <a:pt x="14347" y="7361"/>
                  </a:cubicBezTo>
                  <a:cubicBezTo>
                    <a:pt x="14317" y="7696"/>
                    <a:pt x="14134" y="8030"/>
                    <a:pt x="14013" y="8364"/>
                  </a:cubicBezTo>
                  <a:cubicBezTo>
                    <a:pt x="13861" y="8699"/>
                    <a:pt x="13770" y="9094"/>
                    <a:pt x="13891" y="9428"/>
                  </a:cubicBezTo>
                  <a:cubicBezTo>
                    <a:pt x="14001" y="9670"/>
                    <a:pt x="14254" y="9848"/>
                    <a:pt x="14500" y="9848"/>
                  </a:cubicBezTo>
                  <a:cubicBezTo>
                    <a:pt x="14595" y="9848"/>
                    <a:pt x="14688" y="9822"/>
                    <a:pt x="14773" y="9763"/>
                  </a:cubicBezTo>
                  <a:lnTo>
                    <a:pt x="14773" y="9763"/>
                  </a:lnTo>
                  <a:cubicBezTo>
                    <a:pt x="14408" y="10279"/>
                    <a:pt x="14408" y="10978"/>
                    <a:pt x="14590" y="11586"/>
                  </a:cubicBezTo>
                  <a:cubicBezTo>
                    <a:pt x="14773" y="12164"/>
                    <a:pt x="15138" y="12711"/>
                    <a:pt x="15502" y="13228"/>
                  </a:cubicBezTo>
                  <a:cubicBezTo>
                    <a:pt x="15381" y="12225"/>
                    <a:pt x="15715" y="11221"/>
                    <a:pt x="16384" y="10492"/>
                  </a:cubicBezTo>
                  <a:lnTo>
                    <a:pt x="16384" y="10492"/>
                  </a:lnTo>
                  <a:cubicBezTo>
                    <a:pt x="16262" y="11130"/>
                    <a:pt x="16201" y="11769"/>
                    <a:pt x="16201" y="12407"/>
                  </a:cubicBezTo>
                  <a:cubicBezTo>
                    <a:pt x="16300" y="12319"/>
                    <a:pt x="16430" y="12279"/>
                    <a:pt x="16565" y="12279"/>
                  </a:cubicBezTo>
                  <a:cubicBezTo>
                    <a:pt x="16804" y="12279"/>
                    <a:pt x="17057" y="12406"/>
                    <a:pt x="17174" y="12620"/>
                  </a:cubicBezTo>
                  <a:cubicBezTo>
                    <a:pt x="17387" y="12954"/>
                    <a:pt x="17296" y="13410"/>
                    <a:pt x="17022" y="13714"/>
                  </a:cubicBezTo>
                  <a:cubicBezTo>
                    <a:pt x="16870" y="13896"/>
                    <a:pt x="16627" y="14048"/>
                    <a:pt x="16597" y="14261"/>
                  </a:cubicBezTo>
                  <a:cubicBezTo>
                    <a:pt x="17083" y="14139"/>
                    <a:pt x="17478" y="13714"/>
                    <a:pt x="17691" y="13228"/>
                  </a:cubicBezTo>
                  <a:cubicBezTo>
                    <a:pt x="17904" y="12772"/>
                    <a:pt x="17995" y="12255"/>
                    <a:pt x="18086" y="11738"/>
                  </a:cubicBezTo>
                  <a:cubicBezTo>
                    <a:pt x="18207" y="11039"/>
                    <a:pt x="18268" y="10188"/>
                    <a:pt x="17721" y="9732"/>
                  </a:cubicBezTo>
                  <a:cubicBezTo>
                    <a:pt x="17755" y="9727"/>
                    <a:pt x="17789" y="9725"/>
                    <a:pt x="17823" y="9725"/>
                  </a:cubicBezTo>
                  <a:cubicBezTo>
                    <a:pt x="18217" y="9725"/>
                    <a:pt x="18612" y="10039"/>
                    <a:pt x="18724" y="10431"/>
                  </a:cubicBezTo>
                  <a:cubicBezTo>
                    <a:pt x="18542" y="9732"/>
                    <a:pt x="18633" y="8759"/>
                    <a:pt x="17812" y="8455"/>
                  </a:cubicBezTo>
                  <a:cubicBezTo>
                    <a:pt x="17702" y="8405"/>
                    <a:pt x="17585" y="8382"/>
                    <a:pt x="17465" y="8382"/>
                  </a:cubicBezTo>
                  <a:cubicBezTo>
                    <a:pt x="17157" y="8382"/>
                    <a:pt x="16838" y="8532"/>
                    <a:pt x="16597" y="8729"/>
                  </a:cubicBezTo>
                  <a:cubicBezTo>
                    <a:pt x="16293" y="9033"/>
                    <a:pt x="16141" y="9459"/>
                    <a:pt x="16019" y="9884"/>
                  </a:cubicBezTo>
                  <a:cubicBezTo>
                    <a:pt x="16171" y="8577"/>
                    <a:pt x="16171" y="7240"/>
                    <a:pt x="16019" y="5902"/>
                  </a:cubicBezTo>
                  <a:cubicBezTo>
                    <a:pt x="15897" y="4778"/>
                    <a:pt x="15776" y="3288"/>
                    <a:pt x="15046" y="2376"/>
                  </a:cubicBezTo>
                  <a:cubicBezTo>
                    <a:pt x="13633" y="559"/>
                    <a:pt x="11151" y="1"/>
                    <a:pt x="8823" y="1"/>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35" name="Google Shape;435;p1"/>
            <p:cNvSpPr/>
            <p:nvPr/>
          </p:nvSpPr>
          <p:spPr>
            <a:xfrm>
              <a:off x="3095872" y="2269051"/>
              <a:ext cx="83697" cy="182887"/>
            </a:xfrm>
            <a:custGeom>
              <a:rect b="b" l="l" r="r" t="t"/>
              <a:pathLst>
                <a:path extrusionOk="0" h="4385" w="2007">
                  <a:moveTo>
                    <a:pt x="1019" y="2423"/>
                  </a:moveTo>
                  <a:cubicBezTo>
                    <a:pt x="1695" y="2423"/>
                    <a:pt x="1477" y="3800"/>
                    <a:pt x="790" y="4029"/>
                  </a:cubicBezTo>
                  <a:cubicBezTo>
                    <a:pt x="601" y="3574"/>
                    <a:pt x="579" y="3050"/>
                    <a:pt x="661" y="2521"/>
                  </a:cubicBezTo>
                  <a:lnTo>
                    <a:pt x="661" y="2521"/>
                  </a:lnTo>
                  <a:cubicBezTo>
                    <a:pt x="801" y="2453"/>
                    <a:pt x="920" y="2423"/>
                    <a:pt x="1019" y="2423"/>
                  </a:cubicBezTo>
                  <a:close/>
                  <a:moveTo>
                    <a:pt x="1672" y="0"/>
                  </a:moveTo>
                  <a:cubicBezTo>
                    <a:pt x="1298" y="0"/>
                    <a:pt x="1105" y="501"/>
                    <a:pt x="912" y="777"/>
                  </a:cubicBezTo>
                  <a:cubicBezTo>
                    <a:pt x="365" y="1749"/>
                    <a:pt x="0" y="2996"/>
                    <a:pt x="395" y="4120"/>
                  </a:cubicBezTo>
                  <a:cubicBezTo>
                    <a:pt x="490" y="4310"/>
                    <a:pt x="618" y="4385"/>
                    <a:pt x="754" y="4385"/>
                  </a:cubicBezTo>
                  <a:cubicBezTo>
                    <a:pt x="1051" y="4385"/>
                    <a:pt x="1385" y="4027"/>
                    <a:pt x="1489" y="3756"/>
                  </a:cubicBezTo>
                  <a:cubicBezTo>
                    <a:pt x="1837" y="3154"/>
                    <a:pt x="1637" y="2323"/>
                    <a:pt x="1107" y="2323"/>
                  </a:cubicBezTo>
                  <a:cubicBezTo>
                    <a:pt x="978" y="2323"/>
                    <a:pt x="831" y="2372"/>
                    <a:pt x="667" y="2484"/>
                  </a:cubicBezTo>
                  <a:lnTo>
                    <a:pt x="667" y="2484"/>
                  </a:lnTo>
                  <a:cubicBezTo>
                    <a:pt x="786" y="1754"/>
                    <a:pt x="1097" y="1018"/>
                    <a:pt x="1429" y="442"/>
                  </a:cubicBezTo>
                  <a:cubicBezTo>
                    <a:pt x="1491" y="296"/>
                    <a:pt x="1597" y="179"/>
                    <a:pt x="1697" y="179"/>
                  </a:cubicBezTo>
                  <a:cubicBezTo>
                    <a:pt x="1742" y="179"/>
                    <a:pt x="1786" y="203"/>
                    <a:pt x="1824" y="260"/>
                  </a:cubicBezTo>
                  <a:cubicBezTo>
                    <a:pt x="1824" y="290"/>
                    <a:pt x="1885" y="564"/>
                    <a:pt x="1885" y="594"/>
                  </a:cubicBezTo>
                  <a:cubicBezTo>
                    <a:pt x="1915" y="777"/>
                    <a:pt x="1945" y="959"/>
                    <a:pt x="1976" y="1142"/>
                  </a:cubicBezTo>
                  <a:cubicBezTo>
                    <a:pt x="2006" y="868"/>
                    <a:pt x="1976" y="564"/>
                    <a:pt x="1976" y="321"/>
                  </a:cubicBezTo>
                  <a:cubicBezTo>
                    <a:pt x="1976" y="169"/>
                    <a:pt x="1915" y="47"/>
                    <a:pt x="1793" y="17"/>
                  </a:cubicBezTo>
                  <a:cubicBezTo>
                    <a:pt x="1751" y="6"/>
                    <a:pt x="1711" y="0"/>
                    <a:pt x="16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36" name="Google Shape;436;p1"/>
            <p:cNvSpPr/>
            <p:nvPr/>
          </p:nvSpPr>
          <p:spPr>
            <a:xfrm>
              <a:off x="2636964" y="2277351"/>
              <a:ext cx="114140" cy="247242"/>
            </a:xfrm>
            <a:custGeom>
              <a:rect b="b" l="l" r="r" t="t"/>
              <a:pathLst>
                <a:path extrusionOk="0" h="5928" w="2737">
                  <a:moveTo>
                    <a:pt x="2280" y="0"/>
                  </a:moveTo>
                  <a:cubicBezTo>
                    <a:pt x="2463" y="608"/>
                    <a:pt x="2250" y="1216"/>
                    <a:pt x="1977" y="1733"/>
                  </a:cubicBezTo>
                  <a:cubicBezTo>
                    <a:pt x="1642" y="2523"/>
                    <a:pt x="1" y="3860"/>
                    <a:pt x="821" y="4712"/>
                  </a:cubicBezTo>
                  <a:cubicBezTo>
                    <a:pt x="1247" y="5016"/>
                    <a:pt x="1733" y="5046"/>
                    <a:pt x="2189" y="5198"/>
                  </a:cubicBezTo>
                  <a:cubicBezTo>
                    <a:pt x="2250" y="5198"/>
                    <a:pt x="2280" y="5198"/>
                    <a:pt x="2280" y="5259"/>
                  </a:cubicBezTo>
                  <a:cubicBezTo>
                    <a:pt x="2341" y="5502"/>
                    <a:pt x="2402" y="5715"/>
                    <a:pt x="2463" y="5927"/>
                  </a:cubicBezTo>
                  <a:cubicBezTo>
                    <a:pt x="2463" y="5715"/>
                    <a:pt x="2432" y="5471"/>
                    <a:pt x="2432" y="5259"/>
                  </a:cubicBezTo>
                  <a:cubicBezTo>
                    <a:pt x="2432" y="5198"/>
                    <a:pt x="2402" y="5137"/>
                    <a:pt x="2372" y="5107"/>
                  </a:cubicBezTo>
                  <a:cubicBezTo>
                    <a:pt x="1977" y="4833"/>
                    <a:pt x="1429" y="4772"/>
                    <a:pt x="1065" y="4468"/>
                  </a:cubicBezTo>
                  <a:cubicBezTo>
                    <a:pt x="973" y="4377"/>
                    <a:pt x="943" y="4316"/>
                    <a:pt x="943" y="4164"/>
                  </a:cubicBezTo>
                  <a:cubicBezTo>
                    <a:pt x="1034" y="3648"/>
                    <a:pt x="1490" y="3131"/>
                    <a:pt x="1794" y="2675"/>
                  </a:cubicBezTo>
                  <a:cubicBezTo>
                    <a:pt x="2311" y="1946"/>
                    <a:pt x="2736" y="882"/>
                    <a:pt x="22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37" name="Google Shape;437;p1"/>
            <p:cNvSpPr/>
            <p:nvPr/>
          </p:nvSpPr>
          <p:spPr>
            <a:xfrm>
              <a:off x="2908247" y="2274599"/>
              <a:ext cx="59551" cy="87836"/>
            </a:xfrm>
            <a:custGeom>
              <a:rect b="b" l="l" r="r" t="t"/>
              <a:pathLst>
                <a:path extrusionOk="0" h="2106" w="1428">
                  <a:moveTo>
                    <a:pt x="768" y="1"/>
                  </a:moveTo>
                  <a:cubicBezTo>
                    <a:pt x="746" y="1"/>
                    <a:pt x="723" y="2"/>
                    <a:pt x="700" y="5"/>
                  </a:cubicBezTo>
                  <a:cubicBezTo>
                    <a:pt x="578" y="5"/>
                    <a:pt x="426" y="97"/>
                    <a:pt x="335" y="218"/>
                  </a:cubicBezTo>
                  <a:cubicBezTo>
                    <a:pt x="304" y="249"/>
                    <a:pt x="244" y="279"/>
                    <a:pt x="244" y="340"/>
                  </a:cubicBezTo>
                  <a:cubicBezTo>
                    <a:pt x="0" y="735"/>
                    <a:pt x="0" y="1373"/>
                    <a:pt x="244" y="1768"/>
                  </a:cubicBezTo>
                  <a:cubicBezTo>
                    <a:pt x="335" y="1951"/>
                    <a:pt x="517" y="2072"/>
                    <a:pt x="700" y="2103"/>
                  </a:cubicBezTo>
                  <a:cubicBezTo>
                    <a:pt x="719" y="2105"/>
                    <a:pt x="738" y="2106"/>
                    <a:pt x="756" y="2106"/>
                  </a:cubicBezTo>
                  <a:cubicBezTo>
                    <a:pt x="1315" y="2106"/>
                    <a:pt x="1427" y="1238"/>
                    <a:pt x="1368" y="826"/>
                  </a:cubicBezTo>
                  <a:cubicBezTo>
                    <a:pt x="1339" y="509"/>
                    <a:pt x="1174" y="1"/>
                    <a:pt x="7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38" name="Google Shape;438;p1"/>
            <p:cNvSpPr/>
            <p:nvPr/>
          </p:nvSpPr>
          <p:spPr>
            <a:xfrm>
              <a:off x="2562189" y="2296161"/>
              <a:ext cx="59593" cy="87836"/>
            </a:xfrm>
            <a:custGeom>
              <a:rect b="b" l="l" r="r" t="t"/>
              <a:pathLst>
                <a:path extrusionOk="0" h="2106" w="1429">
                  <a:moveTo>
                    <a:pt x="794" y="1"/>
                  </a:moveTo>
                  <a:cubicBezTo>
                    <a:pt x="773" y="1"/>
                    <a:pt x="752" y="2"/>
                    <a:pt x="730" y="5"/>
                  </a:cubicBezTo>
                  <a:cubicBezTo>
                    <a:pt x="578" y="5"/>
                    <a:pt x="426" y="96"/>
                    <a:pt x="335" y="218"/>
                  </a:cubicBezTo>
                  <a:cubicBezTo>
                    <a:pt x="304" y="248"/>
                    <a:pt x="274" y="279"/>
                    <a:pt x="244" y="340"/>
                  </a:cubicBezTo>
                  <a:cubicBezTo>
                    <a:pt x="0" y="735"/>
                    <a:pt x="0" y="1373"/>
                    <a:pt x="244" y="1768"/>
                  </a:cubicBezTo>
                  <a:cubicBezTo>
                    <a:pt x="335" y="1951"/>
                    <a:pt x="517" y="2072"/>
                    <a:pt x="700" y="2102"/>
                  </a:cubicBezTo>
                  <a:cubicBezTo>
                    <a:pt x="719" y="2104"/>
                    <a:pt x="738" y="2105"/>
                    <a:pt x="756" y="2105"/>
                  </a:cubicBezTo>
                  <a:cubicBezTo>
                    <a:pt x="1315" y="2105"/>
                    <a:pt x="1428" y="1238"/>
                    <a:pt x="1399" y="826"/>
                  </a:cubicBezTo>
                  <a:cubicBezTo>
                    <a:pt x="1341" y="509"/>
                    <a:pt x="1174" y="1"/>
                    <a:pt x="7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39" name="Google Shape;439;p1"/>
            <p:cNvSpPr/>
            <p:nvPr/>
          </p:nvSpPr>
          <p:spPr>
            <a:xfrm>
              <a:off x="2672454" y="2561214"/>
              <a:ext cx="206678" cy="133756"/>
            </a:xfrm>
            <a:custGeom>
              <a:rect b="b" l="l" r="r" t="t"/>
              <a:pathLst>
                <a:path extrusionOk="0" h="3207" w="4956">
                  <a:moveTo>
                    <a:pt x="4629" y="1"/>
                  </a:moveTo>
                  <a:cubicBezTo>
                    <a:pt x="3680" y="1"/>
                    <a:pt x="489" y="316"/>
                    <a:pt x="153" y="368"/>
                  </a:cubicBezTo>
                  <a:cubicBezTo>
                    <a:pt x="122" y="368"/>
                    <a:pt x="62" y="368"/>
                    <a:pt x="31" y="398"/>
                  </a:cubicBezTo>
                  <a:cubicBezTo>
                    <a:pt x="1" y="428"/>
                    <a:pt x="1" y="489"/>
                    <a:pt x="1" y="520"/>
                  </a:cubicBezTo>
                  <a:cubicBezTo>
                    <a:pt x="1" y="1371"/>
                    <a:pt x="396" y="2222"/>
                    <a:pt x="1004" y="2769"/>
                  </a:cubicBezTo>
                  <a:cubicBezTo>
                    <a:pt x="1350" y="3075"/>
                    <a:pt x="1795" y="3206"/>
                    <a:pt x="2249" y="3206"/>
                  </a:cubicBezTo>
                  <a:cubicBezTo>
                    <a:pt x="2833" y="3206"/>
                    <a:pt x="3434" y="2989"/>
                    <a:pt x="3861" y="2647"/>
                  </a:cubicBezTo>
                  <a:cubicBezTo>
                    <a:pt x="4591" y="2009"/>
                    <a:pt x="4955" y="1006"/>
                    <a:pt x="4895" y="33"/>
                  </a:cubicBezTo>
                  <a:cubicBezTo>
                    <a:pt x="4895" y="10"/>
                    <a:pt x="4797" y="1"/>
                    <a:pt x="46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40" name="Google Shape;440;p1"/>
            <p:cNvSpPr/>
            <p:nvPr/>
          </p:nvSpPr>
          <p:spPr>
            <a:xfrm>
              <a:off x="2673747" y="2560755"/>
              <a:ext cx="212975" cy="58182"/>
            </a:xfrm>
            <a:custGeom>
              <a:rect b="b" l="l" r="r" t="t"/>
              <a:pathLst>
                <a:path extrusionOk="0" h="1395" w="5107">
                  <a:moveTo>
                    <a:pt x="4802" y="0"/>
                  </a:moveTo>
                  <a:cubicBezTo>
                    <a:pt x="4745" y="0"/>
                    <a:pt x="4671" y="14"/>
                    <a:pt x="4651" y="14"/>
                  </a:cubicBezTo>
                  <a:cubicBezTo>
                    <a:pt x="4286" y="14"/>
                    <a:pt x="3891" y="44"/>
                    <a:pt x="3526" y="75"/>
                  </a:cubicBezTo>
                  <a:cubicBezTo>
                    <a:pt x="2645" y="135"/>
                    <a:pt x="1763" y="227"/>
                    <a:pt x="882" y="287"/>
                  </a:cubicBezTo>
                  <a:lnTo>
                    <a:pt x="517" y="318"/>
                  </a:lnTo>
                  <a:cubicBezTo>
                    <a:pt x="426" y="348"/>
                    <a:pt x="243" y="318"/>
                    <a:pt x="152" y="379"/>
                  </a:cubicBezTo>
                  <a:cubicBezTo>
                    <a:pt x="0" y="409"/>
                    <a:pt x="0" y="439"/>
                    <a:pt x="0" y="531"/>
                  </a:cubicBezTo>
                  <a:cubicBezTo>
                    <a:pt x="0" y="835"/>
                    <a:pt x="31" y="1047"/>
                    <a:pt x="335" y="1199"/>
                  </a:cubicBezTo>
                  <a:cubicBezTo>
                    <a:pt x="517" y="1260"/>
                    <a:pt x="730" y="1290"/>
                    <a:pt x="912" y="1321"/>
                  </a:cubicBezTo>
                  <a:cubicBezTo>
                    <a:pt x="1328" y="1356"/>
                    <a:pt x="1788" y="1395"/>
                    <a:pt x="2252" y="1395"/>
                  </a:cubicBezTo>
                  <a:cubicBezTo>
                    <a:pt x="3008" y="1395"/>
                    <a:pt x="3775" y="1291"/>
                    <a:pt x="4377" y="895"/>
                  </a:cubicBezTo>
                  <a:cubicBezTo>
                    <a:pt x="4529" y="774"/>
                    <a:pt x="5107" y="287"/>
                    <a:pt x="4864" y="14"/>
                  </a:cubicBezTo>
                  <a:cubicBezTo>
                    <a:pt x="4853" y="4"/>
                    <a:pt x="4830" y="0"/>
                    <a:pt x="48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41" name="Google Shape;441;p1"/>
            <p:cNvSpPr/>
            <p:nvPr/>
          </p:nvSpPr>
          <p:spPr>
            <a:xfrm>
              <a:off x="2498800" y="2168369"/>
              <a:ext cx="188912" cy="76033"/>
            </a:xfrm>
            <a:custGeom>
              <a:rect b="b" l="l" r="r" t="t"/>
              <a:pathLst>
                <a:path extrusionOk="0" h="1823" w="4530">
                  <a:moveTo>
                    <a:pt x="2452" y="1"/>
                  </a:moveTo>
                  <a:cubicBezTo>
                    <a:pt x="1315" y="1"/>
                    <a:pt x="179" y="631"/>
                    <a:pt x="1" y="1823"/>
                  </a:cubicBezTo>
                  <a:cubicBezTo>
                    <a:pt x="1672" y="1549"/>
                    <a:pt x="2949" y="1580"/>
                    <a:pt x="4530" y="972"/>
                  </a:cubicBezTo>
                  <a:cubicBezTo>
                    <a:pt x="4063" y="317"/>
                    <a:pt x="3258" y="1"/>
                    <a:pt x="245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42" name="Google Shape;442;p1"/>
            <p:cNvSpPr/>
            <p:nvPr/>
          </p:nvSpPr>
          <p:spPr>
            <a:xfrm>
              <a:off x="2843606" y="2150393"/>
              <a:ext cx="191456" cy="63437"/>
            </a:xfrm>
            <a:custGeom>
              <a:rect b="b" l="l" r="r" t="t"/>
              <a:pathLst>
                <a:path extrusionOk="0" h="1521" w="4591">
                  <a:moveTo>
                    <a:pt x="2280" y="0"/>
                  </a:moveTo>
                  <a:cubicBezTo>
                    <a:pt x="1343" y="0"/>
                    <a:pt x="402" y="434"/>
                    <a:pt x="0" y="1312"/>
                  </a:cubicBezTo>
                  <a:cubicBezTo>
                    <a:pt x="956" y="1451"/>
                    <a:pt x="1772" y="1520"/>
                    <a:pt x="2608" y="1520"/>
                  </a:cubicBezTo>
                  <a:cubicBezTo>
                    <a:pt x="3235" y="1520"/>
                    <a:pt x="3874" y="1481"/>
                    <a:pt x="4590" y="1403"/>
                  </a:cubicBezTo>
                  <a:cubicBezTo>
                    <a:pt x="4233" y="472"/>
                    <a:pt x="3258" y="0"/>
                    <a:pt x="228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43" name="Google Shape;443;p1"/>
            <p:cNvSpPr/>
            <p:nvPr/>
          </p:nvSpPr>
          <p:spPr>
            <a:xfrm>
              <a:off x="2346706" y="1741199"/>
              <a:ext cx="939307" cy="683252"/>
            </a:xfrm>
            <a:custGeom>
              <a:rect b="b" l="l" r="r" t="t"/>
              <a:pathLst>
                <a:path extrusionOk="0" h="16382" w="22524">
                  <a:moveTo>
                    <a:pt x="2887" y="11608"/>
                  </a:moveTo>
                  <a:cubicBezTo>
                    <a:pt x="2887" y="11609"/>
                    <a:pt x="2887" y="11609"/>
                    <a:pt x="2888" y="11609"/>
                  </a:cubicBezTo>
                  <a:cubicBezTo>
                    <a:pt x="2887" y="11609"/>
                    <a:pt x="2887" y="11609"/>
                    <a:pt x="2887" y="11608"/>
                  </a:cubicBezTo>
                  <a:close/>
                  <a:moveTo>
                    <a:pt x="10967" y="1"/>
                  </a:moveTo>
                  <a:cubicBezTo>
                    <a:pt x="9832" y="1"/>
                    <a:pt x="8690" y="164"/>
                    <a:pt x="7599" y="515"/>
                  </a:cubicBezTo>
                  <a:cubicBezTo>
                    <a:pt x="6778" y="758"/>
                    <a:pt x="5958" y="1153"/>
                    <a:pt x="5228" y="1639"/>
                  </a:cubicBezTo>
                  <a:cubicBezTo>
                    <a:pt x="5107" y="1700"/>
                    <a:pt x="4863" y="1943"/>
                    <a:pt x="4712" y="1974"/>
                  </a:cubicBezTo>
                  <a:cubicBezTo>
                    <a:pt x="4698" y="1976"/>
                    <a:pt x="4683" y="1978"/>
                    <a:pt x="4668" y="1978"/>
                  </a:cubicBezTo>
                  <a:cubicBezTo>
                    <a:pt x="4516" y="1978"/>
                    <a:pt x="4300" y="1849"/>
                    <a:pt x="4134" y="1822"/>
                  </a:cubicBezTo>
                  <a:cubicBezTo>
                    <a:pt x="3678" y="1822"/>
                    <a:pt x="3253" y="2065"/>
                    <a:pt x="2918" y="2338"/>
                  </a:cubicBezTo>
                  <a:cubicBezTo>
                    <a:pt x="1490" y="3433"/>
                    <a:pt x="608" y="5135"/>
                    <a:pt x="304" y="6898"/>
                  </a:cubicBezTo>
                  <a:cubicBezTo>
                    <a:pt x="0" y="8661"/>
                    <a:pt x="213" y="10484"/>
                    <a:pt x="699" y="12217"/>
                  </a:cubicBezTo>
                  <a:cubicBezTo>
                    <a:pt x="790" y="12612"/>
                    <a:pt x="942" y="13038"/>
                    <a:pt x="1125" y="13433"/>
                  </a:cubicBezTo>
                  <a:cubicBezTo>
                    <a:pt x="1155" y="13494"/>
                    <a:pt x="1186" y="13554"/>
                    <a:pt x="1216" y="13615"/>
                  </a:cubicBezTo>
                  <a:cubicBezTo>
                    <a:pt x="1733" y="14557"/>
                    <a:pt x="2675" y="15317"/>
                    <a:pt x="2827" y="16381"/>
                  </a:cubicBezTo>
                  <a:cubicBezTo>
                    <a:pt x="3131" y="14649"/>
                    <a:pt x="2979" y="12855"/>
                    <a:pt x="2401" y="11214"/>
                  </a:cubicBezTo>
                  <a:lnTo>
                    <a:pt x="2401" y="11214"/>
                  </a:lnTo>
                  <a:cubicBezTo>
                    <a:pt x="2523" y="11366"/>
                    <a:pt x="2705" y="11487"/>
                    <a:pt x="2887" y="11608"/>
                  </a:cubicBezTo>
                  <a:lnTo>
                    <a:pt x="2887" y="11608"/>
                  </a:lnTo>
                  <a:cubicBezTo>
                    <a:pt x="2860" y="11571"/>
                    <a:pt x="2979" y="10027"/>
                    <a:pt x="3009" y="9907"/>
                  </a:cubicBezTo>
                  <a:lnTo>
                    <a:pt x="3192" y="7749"/>
                  </a:lnTo>
                  <a:cubicBezTo>
                    <a:pt x="3253" y="8661"/>
                    <a:pt x="3617" y="9725"/>
                    <a:pt x="4499" y="9968"/>
                  </a:cubicBezTo>
                  <a:cubicBezTo>
                    <a:pt x="4544" y="9983"/>
                    <a:pt x="4590" y="9990"/>
                    <a:pt x="4636" y="9990"/>
                  </a:cubicBezTo>
                  <a:cubicBezTo>
                    <a:pt x="4681" y="9990"/>
                    <a:pt x="4727" y="9983"/>
                    <a:pt x="4772" y="9968"/>
                  </a:cubicBezTo>
                  <a:cubicBezTo>
                    <a:pt x="4924" y="9876"/>
                    <a:pt x="4894" y="9633"/>
                    <a:pt x="4833" y="9451"/>
                  </a:cubicBezTo>
                  <a:cubicBezTo>
                    <a:pt x="4438" y="8296"/>
                    <a:pt x="4043" y="7171"/>
                    <a:pt x="3648" y="6016"/>
                  </a:cubicBezTo>
                  <a:lnTo>
                    <a:pt x="3648" y="6016"/>
                  </a:lnTo>
                  <a:cubicBezTo>
                    <a:pt x="4681" y="7566"/>
                    <a:pt x="5988" y="8904"/>
                    <a:pt x="7478" y="9968"/>
                  </a:cubicBezTo>
                  <a:cubicBezTo>
                    <a:pt x="8040" y="10343"/>
                    <a:pt x="8674" y="10718"/>
                    <a:pt x="9317" y="10718"/>
                  </a:cubicBezTo>
                  <a:cubicBezTo>
                    <a:pt x="9403" y="10718"/>
                    <a:pt x="9489" y="10712"/>
                    <a:pt x="9575" y="10697"/>
                  </a:cubicBezTo>
                  <a:cubicBezTo>
                    <a:pt x="8990" y="9527"/>
                    <a:pt x="8180" y="8442"/>
                    <a:pt x="7253" y="7522"/>
                  </a:cubicBezTo>
                  <a:lnTo>
                    <a:pt x="7253" y="7522"/>
                  </a:lnTo>
                  <a:cubicBezTo>
                    <a:pt x="8641" y="8856"/>
                    <a:pt x="10508" y="9667"/>
                    <a:pt x="12432" y="9785"/>
                  </a:cubicBezTo>
                  <a:cubicBezTo>
                    <a:pt x="12541" y="9791"/>
                    <a:pt x="12651" y="9795"/>
                    <a:pt x="12760" y="9795"/>
                  </a:cubicBezTo>
                  <a:cubicBezTo>
                    <a:pt x="13196" y="9795"/>
                    <a:pt x="13624" y="9737"/>
                    <a:pt x="14013" y="9542"/>
                  </a:cubicBezTo>
                  <a:cubicBezTo>
                    <a:pt x="13557" y="9117"/>
                    <a:pt x="13101" y="8721"/>
                    <a:pt x="12645" y="8326"/>
                  </a:cubicBezTo>
                  <a:lnTo>
                    <a:pt x="12645" y="8326"/>
                  </a:lnTo>
                  <a:cubicBezTo>
                    <a:pt x="13452" y="8806"/>
                    <a:pt x="14343" y="9306"/>
                    <a:pt x="15248" y="9306"/>
                  </a:cubicBezTo>
                  <a:cubicBezTo>
                    <a:pt x="15434" y="9306"/>
                    <a:pt x="15620" y="9285"/>
                    <a:pt x="15806" y="9238"/>
                  </a:cubicBezTo>
                  <a:cubicBezTo>
                    <a:pt x="14894" y="8752"/>
                    <a:pt x="14043" y="8174"/>
                    <a:pt x="13283" y="7475"/>
                  </a:cubicBezTo>
                  <a:lnTo>
                    <a:pt x="13283" y="7475"/>
                  </a:lnTo>
                  <a:cubicBezTo>
                    <a:pt x="14134" y="7962"/>
                    <a:pt x="15016" y="8326"/>
                    <a:pt x="15958" y="8569"/>
                  </a:cubicBezTo>
                  <a:cubicBezTo>
                    <a:pt x="16156" y="8622"/>
                    <a:pt x="16377" y="8664"/>
                    <a:pt x="16588" y="8664"/>
                  </a:cubicBezTo>
                  <a:cubicBezTo>
                    <a:pt x="16864" y="8664"/>
                    <a:pt x="17123" y="8593"/>
                    <a:pt x="17295" y="8387"/>
                  </a:cubicBezTo>
                  <a:lnTo>
                    <a:pt x="17295" y="8387"/>
                  </a:lnTo>
                  <a:cubicBezTo>
                    <a:pt x="17083" y="9329"/>
                    <a:pt x="16961" y="10302"/>
                    <a:pt x="16931" y="11244"/>
                  </a:cubicBezTo>
                  <a:cubicBezTo>
                    <a:pt x="16931" y="11548"/>
                    <a:pt x="16961" y="11852"/>
                    <a:pt x="17143" y="12095"/>
                  </a:cubicBezTo>
                  <a:cubicBezTo>
                    <a:pt x="17235" y="12224"/>
                    <a:pt x="17415" y="12308"/>
                    <a:pt x="17583" y="12308"/>
                  </a:cubicBezTo>
                  <a:cubicBezTo>
                    <a:pt x="17694" y="12308"/>
                    <a:pt x="17800" y="12271"/>
                    <a:pt x="17873" y="12187"/>
                  </a:cubicBezTo>
                  <a:lnTo>
                    <a:pt x="17873" y="12187"/>
                  </a:lnTo>
                  <a:cubicBezTo>
                    <a:pt x="17508" y="12673"/>
                    <a:pt x="17295" y="13281"/>
                    <a:pt x="17265" y="13889"/>
                  </a:cubicBezTo>
                  <a:cubicBezTo>
                    <a:pt x="17326" y="13909"/>
                    <a:pt x="17390" y="13919"/>
                    <a:pt x="17454" y="13919"/>
                  </a:cubicBezTo>
                  <a:cubicBezTo>
                    <a:pt x="17582" y="13919"/>
                    <a:pt x="17711" y="13879"/>
                    <a:pt x="17812" y="13798"/>
                  </a:cubicBezTo>
                  <a:lnTo>
                    <a:pt x="17812" y="13798"/>
                  </a:lnTo>
                  <a:cubicBezTo>
                    <a:pt x="17782" y="13919"/>
                    <a:pt x="17812" y="14071"/>
                    <a:pt x="17934" y="14162"/>
                  </a:cubicBezTo>
                  <a:cubicBezTo>
                    <a:pt x="18086" y="13676"/>
                    <a:pt x="18268" y="13159"/>
                    <a:pt x="18420" y="12673"/>
                  </a:cubicBezTo>
                  <a:cubicBezTo>
                    <a:pt x="18572" y="12217"/>
                    <a:pt x="18724" y="11761"/>
                    <a:pt x="19058" y="11457"/>
                  </a:cubicBezTo>
                  <a:cubicBezTo>
                    <a:pt x="19286" y="11229"/>
                    <a:pt x="19613" y="11072"/>
                    <a:pt x="19923" y="11072"/>
                  </a:cubicBezTo>
                  <a:cubicBezTo>
                    <a:pt x="20068" y="11072"/>
                    <a:pt x="20209" y="11106"/>
                    <a:pt x="20335" y="11183"/>
                  </a:cubicBezTo>
                  <a:cubicBezTo>
                    <a:pt x="20548" y="10515"/>
                    <a:pt x="20396" y="9755"/>
                    <a:pt x="19970" y="9208"/>
                  </a:cubicBezTo>
                  <a:cubicBezTo>
                    <a:pt x="21156" y="8965"/>
                    <a:pt x="22159" y="8022"/>
                    <a:pt x="22523" y="6898"/>
                  </a:cubicBezTo>
                  <a:lnTo>
                    <a:pt x="22523" y="6898"/>
                  </a:lnTo>
                  <a:cubicBezTo>
                    <a:pt x="21976" y="6989"/>
                    <a:pt x="21460" y="7080"/>
                    <a:pt x="20943" y="7232"/>
                  </a:cubicBezTo>
                  <a:cubicBezTo>
                    <a:pt x="21520" y="6685"/>
                    <a:pt x="22159" y="5986"/>
                    <a:pt x="21946" y="5196"/>
                  </a:cubicBezTo>
                  <a:cubicBezTo>
                    <a:pt x="21915" y="5135"/>
                    <a:pt x="21885" y="5074"/>
                    <a:pt x="21855" y="5013"/>
                  </a:cubicBezTo>
                  <a:cubicBezTo>
                    <a:pt x="21802" y="4971"/>
                    <a:pt x="21742" y="4955"/>
                    <a:pt x="21680" y="4955"/>
                  </a:cubicBezTo>
                  <a:cubicBezTo>
                    <a:pt x="21563" y="4955"/>
                    <a:pt x="21437" y="5014"/>
                    <a:pt x="21338" y="5074"/>
                  </a:cubicBezTo>
                  <a:cubicBezTo>
                    <a:pt x="21012" y="5207"/>
                    <a:pt x="20658" y="5276"/>
                    <a:pt x="20303" y="5276"/>
                  </a:cubicBezTo>
                  <a:cubicBezTo>
                    <a:pt x="19929" y="5276"/>
                    <a:pt x="19553" y="5200"/>
                    <a:pt x="19210" y="5044"/>
                  </a:cubicBezTo>
                  <a:cubicBezTo>
                    <a:pt x="19697" y="4952"/>
                    <a:pt x="20153" y="4770"/>
                    <a:pt x="20578" y="4496"/>
                  </a:cubicBezTo>
                  <a:cubicBezTo>
                    <a:pt x="20700" y="4405"/>
                    <a:pt x="20852" y="4284"/>
                    <a:pt x="20852" y="4132"/>
                  </a:cubicBezTo>
                  <a:cubicBezTo>
                    <a:pt x="20852" y="3980"/>
                    <a:pt x="20700" y="3889"/>
                    <a:pt x="20608" y="3797"/>
                  </a:cubicBezTo>
                  <a:cubicBezTo>
                    <a:pt x="18329" y="2004"/>
                    <a:pt x="15715" y="606"/>
                    <a:pt x="12858" y="150"/>
                  </a:cubicBezTo>
                  <a:cubicBezTo>
                    <a:pt x="12236" y="52"/>
                    <a:pt x="11602" y="1"/>
                    <a:pt x="1096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44" name="Google Shape;444;p1"/>
            <p:cNvSpPr/>
            <p:nvPr/>
          </p:nvSpPr>
          <p:spPr>
            <a:xfrm>
              <a:off x="2346706" y="1856437"/>
              <a:ext cx="939307" cy="568014"/>
            </a:xfrm>
            <a:custGeom>
              <a:rect b="b" l="l" r="r" t="t"/>
              <a:pathLst>
                <a:path extrusionOk="0" h="13619" w="22524">
                  <a:moveTo>
                    <a:pt x="2887" y="8845"/>
                  </a:moveTo>
                  <a:cubicBezTo>
                    <a:pt x="2887" y="8846"/>
                    <a:pt x="2887" y="8846"/>
                    <a:pt x="2888" y="8846"/>
                  </a:cubicBezTo>
                  <a:cubicBezTo>
                    <a:pt x="2887" y="8846"/>
                    <a:pt x="2887" y="8846"/>
                    <a:pt x="2887" y="8845"/>
                  </a:cubicBezTo>
                  <a:close/>
                  <a:moveTo>
                    <a:pt x="3070" y="1"/>
                  </a:moveTo>
                  <a:cubicBezTo>
                    <a:pt x="1368" y="1"/>
                    <a:pt x="547" y="2828"/>
                    <a:pt x="304" y="4135"/>
                  </a:cubicBezTo>
                  <a:cubicBezTo>
                    <a:pt x="0" y="5898"/>
                    <a:pt x="213" y="7721"/>
                    <a:pt x="699" y="9454"/>
                  </a:cubicBezTo>
                  <a:cubicBezTo>
                    <a:pt x="790" y="9849"/>
                    <a:pt x="942" y="10275"/>
                    <a:pt x="1125" y="10670"/>
                  </a:cubicBezTo>
                  <a:cubicBezTo>
                    <a:pt x="1155" y="10731"/>
                    <a:pt x="1186" y="10791"/>
                    <a:pt x="1216" y="10852"/>
                  </a:cubicBezTo>
                  <a:cubicBezTo>
                    <a:pt x="1733" y="11794"/>
                    <a:pt x="2675" y="12554"/>
                    <a:pt x="2827" y="13618"/>
                  </a:cubicBezTo>
                  <a:cubicBezTo>
                    <a:pt x="3131" y="11886"/>
                    <a:pt x="2979" y="10092"/>
                    <a:pt x="2401" y="8451"/>
                  </a:cubicBezTo>
                  <a:lnTo>
                    <a:pt x="2401" y="8451"/>
                  </a:lnTo>
                  <a:cubicBezTo>
                    <a:pt x="2523" y="8603"/>
                    <a:pt x="2705" y="8724"/>
                    <a:pt x="2887" y="8845"/>
                  </a:cubicBezTo>
                  <a:lnTo>
                    <a:pt x="2887" y="8845"/>
                  </a:lnTo>
                  <a:cubicBezTo>
                    <a:pt x="2860" y="8808"/>
                    <a:pt x="2979" y="7264"/>
                    <a:pt x="3009" y="7144"/>
                  </a:cubicBezTo>
                  <a:lnTo>
                    <a:pt x="3192" y="4986"/>
                  </a:lnTo>
                  <a:cubicBezTo>
                    <a:pt x="3253" y="5898"/>
                    <a:pt x="3617" y="6962"/>
                    <a:pt x="4499" y="7205"/>
                  </a:cubicBezTo>
                  <a:cubicBezTo>
                    <a:pt x="4544" y="7220"/>
                    <a:pt x="4590" y="7227"/>
                    <a:pt x="4636" y="7227"/>
                  </a:cubicBezTo>
                  <a:cubicBezTo>
                    <a:pt x="4681" y="7227"/>
                    <a:pt x="4727" y="7220"/>
                    <a:pt x="4772" y="7205"/>
                  </a:cubicBezTo>
                  <a:cubicBezTo>
                    <a:pt x="4924" y="7113"/>
                    <a:pt x="4894" y="6870"/>
                    <a:pt x="4833" y="6688"/>
                  </a:cubicBezTo>
                  <a:cubicBezTo>
                    <a:pt x="4438" y="5533"/>
                    <a:pt x="4043" y="4408"/>
                    <a:pt x="3648" y="3253"/>
                  </a:cubicBezTo>
                  <a:lnTo>
                    <a:pt x="3648" y="3253"/>
                  </a:lnTo>
                  <a:cubicBezTo>
                    <a:pt x="4681" y="4803"/>
                    <a:pt x="5988" y="6141"/>
                    <a:pt x="7478" y="7205"/>
                  </a:cubicBezTo>
                  <a:cubicBezTo>
                    <a:pt x="8040" y="7580"/>
                    <a:pt x="8674" y="7955"/>
                    <a:pt x="9317" y="7955"/>
                  </a:cubicBezTo>
                  <a:cubicBezTo>
                    <a:pt x="9403" y="7955"/>
                    <a:pt x="9489" y="7949"/>
                    <a:pt x="9575" y="7934"/>
                  </a:cubicBezTo>
                  <a:cubicBezTo>
                    <a:pt x="8990" y="6764"/>
                    <a:pt x="8180" y="5679"/>
                    <a:pt x="7253" y="4759"/>
                  </a:cubicBezTo>
                  <a:lnTo>
                    <a:pt x="7253" y="4759"/>
                  </a:lnTo>
                  <a:cubicBezTo>
                    <a:pt x="8641" y="6093"/>
                    <a:pt x="10508" y="6904"/>
                    <a:pt x="12432" y="7022"/>
                  </a:cubicBezTo>
                  <a:cubicBezTo>
                    <a:pt x="12541" y="7028"/>
                    <a:pt x="12651" y="7032"/>
                    <a:pt x="12760" y="7032"/>
                  </a:cubicBezTo>
                  <a:cubicBezTo>
                    <a:pt x="13196" y="7032"/>
                    <a:pt x="13624" y="6974"/>
                    <a:pt x="14013" y="6779"/>
                  </a:cubicBezTo>
                  <a:cubicBezTo>
                    <a:pt x="13557" y="6354"/>
                    <a:pt x="13101" y="5958"/>
                    <a:pt x="12645" y="5563"/>
                  </a:cubicBezTo>
                  <a:lnTo>
                    <a:pt x="12645" y="5563"/>
                  </a:lnTo>
                  <a:cubicBezTo>
                    <a:pt x="13452" y="6043"/>
                    <a:pt x="14343" y="6543"/>
                    <a:pt x="15248" y="6543"/>
                  </a:cubicBezTo>
                  <a:cubicBezTo>
                    <a:pt x="15434" y="6543"/>
                    <a:pt x="15620" y="6522"/>
                    <a:pt x="15806" y="6475"/>
                  </a:cubicBezTo>
                  <a:cubicBezTo>
                    <a:pt x="14894" y="5989"/>
                    <a:pt x="14043" y="5411"/>
                    <a:pt x="13283" y="4712"/>
                  </a:cubicBezTo>
                  <a:lnTo>
                    <a:pt x="13283" y="4712"/>
                  </a:lnTo>
                  <a:cubicBezTo>
                    <a:pt x="14134" y="5199"/>
                    <a:pt x="15016" y="5563"/>
                    <a:pt x="15958" y="5806"/>
                  </a:cubicBezTo>
                  <a:cubicBezTo>
                    <a:pt x="16156" y="5859"/>
                    <a:pt x="16377" y="5901"/>
                    <a:pt x="16588" y="5901"/>
                  </a:cubicBezTo>
                  <a:cubicBezTo>
                    <a:pt x="16864" y="5901"/>
                    <a:pt x="17123" y="5830"/>
                    <a:pt x="17295" y="5624"/>
                  </a:cubicBezTo>
                  <a:lnTo>
                    <a:pt x="17295" y="5624"/>
                  </a:lnTo>
                  <a:cubicBezTo>
                    <a:pt x="17083" y="6566"/>
                    <a:pt x="16961" y="7539"/>
                    <a:pt x="16931" y="8481"/>
                  </a:cubicBezTo>
                  <a:cubicBezTo>
                    <a:pt x="16931" y="8785"/>
                    <a:pt x="16961" y="9089"/>
                    <a:pt x="17143" y="9332"/>
                  </a:cubicBezTo>
                  <a:cubicBezTo>
                    <a:pt x="17235" y="9461"/>
                    <a:pt x="17415" y="9545"/>
                    <a:pt x="17583" y="9545"/>
                  </a:cubicBezTo>
                  <a:cubicBezTo>
                    <a:pt x="17694" y="9545"/>
                    <a:pt x="17800" y="9508"/>
                    <a:pt x="17873" y="9424"/>
                  </a:cubicBezTo>
                  <a:lnTo>
                    <a:pt x="17873" y="9424"/>
                  </a:lnTo>
                  <a:cubicBezTo>
                    <a:pt x="17508" y="9910"/>
                    <a:pt x="17295" y="10518"/>
                    <a:pt x="17265" y="11126"/>
                  </a:cubicBezTo>
                  <a:cubicBezTo>
                    <a:pt x="17326" y="11146"/>
                    <a:pt x="17390" y="11156"/>
                    <a:pt x="17454" y="11156"/>
                  </a:cubicBezTo>
                  <a:cubicBezTo>
                    <a:pt x="17582" y="11156"/>
                    <a:pt x="17711" y="11116"/>
                    <a:pt x="17812" y="11035"/>
                  </a:cubicBezTo>
                  <a:lnTo>
                    <a:pt x="17812" y="11035"/>
                  </a:lnTo>
                  <a:cubicBezTo>
                    <a:pt x="17782" y="11156"/>
                    <a:pt x="17812" y="11308"/>
                    <a:pt x="17934" y="11399"/>
                  </a:cubicBezTo>
                  <a:cubicBezTo>
                    <a:pt x="18086" y="10913"/>
                    <a:pt x="18268" y="10396"/>
                    <a:pt x="18420" y="9910"/>
                  </a:cubicBezTo>
                  <a:cubicBezTo>
                    <a:pt x="18572" y="9454"/>
                    <a:pt x="18724" y="8998"/>
                    <a:pt x="19058" y="8694"/>
                  </a:cubicBezTo>
                  <a:cubicBezTo>
                    <a:pt x="19286" y="8466"/>
                    <a:pt x="19613" y="8309"/>
                    <a:pt x="19923" y="8309"/>
                  </a:cubicBezTo>
                  <a:cubicBezTo>
                    <a:pt x="20068" y="8309"/>
                    <a:pt x="20209" y="8343"/>
                    <a:pt x="20335" y="8420"/>
                  </a:cubicBezTo>
                  <a:cubicBezTo>
                    <a:pt x="20548" y="7752"/>
                    <a:pt x="20396" y="6992"/>
                    <a:pt x="19970" y="6445"/>
                  </a:cubicBezTo>
                  <a:cubicBezTo>
                    <a:pt x="21156" y="6202"/>
                    <a:pt x="22159" y="5259"/>
                    <a:pt x="22523" y="4135"/>
                  </a:cubicBezTo>
                  <a:lnTo>
                    <a:pt x="22523" y="4135"/>
                  </a:lnTo>
                  <a:cubicBezTo>
                    <a:pt x="21976" y="4226"/>
                    <a:pt x="21460" y="4317"/>
                    <a:pt x="20943" y="4469"/>
                  </a:cubicBezTo>
                  <a:cubicBezTo>
                    <a:pt x="21277" y="4135"/>
                    <a:pt x="21703" y="3740"/>
                    <a:pt x="21855" y="3284"/>
                  </a:cubicBezTo>
                  <a:cubicBezTo>
                    <a:pt x="22007" y="2919"/>
                    <a:pt x="21855" y="2645"/>
                    <a:pt x="21915" y="2250"/>
                  </a:cubicBezTo>
                  <a:lnTo>
                    <a:pt x="21915" y="2250"/>
                  </a:lnTo>
                  <a:cubicBezTo>
                    <a:pt x="21612" y="3132"/>
                    <a:pt x="20700" y="3648"/>
                    <a:pt x="19788" y="3679"/>
                  </a:cubicBezTo>
                  <a:cubicBezTo>
                    <a:pt x="19755" y="3680"/>
                    <a:pt x="19722" y="3680"/>
                    <a:pt x="19689" y="3680"/>
                  </a:cubicBezTo>
                  <a:cubicBezTo>
                    <a:pt x="18812" y="3680"/>
                    <a:pt x="17966" y="3297"/>
                    <a:pt x="17204" y="2858"/>
                  </a:cubicBezTo>
                  <a:cubicBezTo>
                    <a:pt x="16414" y="2402"/>
                    <a:pt x="15684" y="1855"/>
                    <a:pt x="14864" y="1490"/>
                  </a:cubicBezTo>
                  <a:lnTo>
                    <a:pt x="14864" y="1490"/>
                  </a:lnTo>
                  <a:cubicBezTo>
                    <a:pt x="15016" y="2311"/>
                    <a:pt x="15441" y="3101"/>
                    <a:pt x="16080" y="3679"/>
                  </a:cubicBezTo>
                  <a:cubicBezTo>
                    <a:pt x="15993" y="3682"/>
                    <a:pt x="15907" y="3684"/>
                    <a:pt x="15821" y="3684"/>
                  </a:cubicBezTo>
                  <a:cubicBezTo>
                    <a:pt x="14483" y="3684"/>
                    <a:pt x="13176" y="3251"/>
                    <a:pt x="11976" y="2737"/>
                  </a:cubicBezTo>
                  <a:cubicBezTo>
                    <a:pt x="10669" y="2159"/>
                    <a:pt x="9392" y="1490"/>
                    <a:pt x="8055" y="1065"/>
                  </a:cubicBezTo>
                  <a:lnTo>
                    <a:pt x="8055" y="1065"/>
                  </a:lnTo>
                  <a:cubicBezTo>
                    <a:pt x="8268" y="1794"/>
                    <a:pt x="8602" y="2463"/>
                    <a:pt x="8967" y="3132"/>
                  </a:cubicBezTo>
                  <a:cubicBezTo>
                    <a:pt x="7812" y="2919"/>
                    <a:pt x="6657" y="2493"/>
                    <a:pt x="5654" y="1855"/>
                  </a:cubicBezTo>
                  <a:lnTo>
                    <a:pt x="5654" y="1855"/>
                  </a:lnTo>
                  <a:cubicBezTo>
                    <a:pt x="5775" y="2433"/>
                    <a:pt x="6019" y="2980"/>
                    <a:pt x="6414" y="3436"/>
                  </a:cubicBezTo>
                  <a:cubicBezTo>
                    <a:pt x="5502" y="2828"/>
                    <a:pt x="4742" y="2007"/>
                    <a:pt x="4195" y="1065"/>
                  </a:cubicBezTo>
                  <a:cubicBezTo>
                    <a:pt x="4134" y="943"/>
                    <a:pt x="4073" y="822"/>
                    <a:pt x="3952" y="822"/>
                  </a:cubicBezTo>
                  <a:cubicBezTo>
                    <a:pt x="3860" y="822"/>
                    <a:pt x="3800" y="852"/>
                    <a:pt x="3739" y="882"/>
                  </a:cubicBezTo>
                  <a:cubicBezTo>
                    <a:pt x="3253" y="1217"/>
                    <a:pt x="2857" y="1673"/>
                    <a:pt x="2614" y="2220"/>
                  </a:cubicBezTo>
                  <a:lnTo>
                    <a:pt x="307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45" name="Google Shape;445;p1"/>
            <p:cNvSpPr/>
            <p:nvPr/>
          </p:nvSpPr>
          <p:spPr>
            <a:xfrm>
              <a:off x="2315011" y="2049085"/>
              <a:ext cx="205385" cy="697600"/>
            </a:xfrm>
            <a:custGeom>
              <a:rect b="b" l="l" r="r" t="t"/>
              <a:pathLst>
                <a:path extrusionOk="0" h="16726" w="4925">
                  <a:moveTo>
                    <a:pt x="1799" y="1"/>
                  </a:moveTo>
                  <a:cubicBezTo>
                    <a:pt x="1220" y="1"/>
                    <a:pt x="357" y="446"/>
                    <a:pt x="122" y="1005"/>
                  </a:cubicBezTo>
                  <a:cubicBezTo>
                    <a:pt x="31" y="1218"/>
                    <a:pt x="31" y="1431"/>
                    <a:pt x="31" y="1674"/>
                  </a:cubicBezTo>
                  <a:cubicBezTo>
                    <a:pt x="0" y="3589"/>
                    <a:pt x="304" y="5412"/>
                    <a:pt x="456" y="7297"/>
                  </a:cubicBezTo>
                  <a:cubicBezTo>
                    <a:pt x="669" y="9637"/>
                    <a:pt x="973" y="11978"/>
                    <a:pt x="1368" y="14288"/>
                  </a:cubicBezTo>
                  <a:cubicBezTo>
                    <a:pt x="1550" y="15200"/>
                    <a:pt x="1824" y="16294"/>
                    <a:pt x="2706" y="16628"/>
                  </a:cubicBezTo>
                  <a:cubicBezTo>
                    <a:pt x="2886" y="16695"/>
                    <a:pt x="3087" y="16726"/>
                    <a:pt x="3291" y="16726"/>
                  </a:cubicBezTo>
                  <a:cubicBezTo>
                    <a:pt x="3744" y="16726"/>
                    <a:pt x="4216" y="16575"/>
                    <a:pt x="4529" y="16324"/>
                  </a:cubicBezTo>
                  <a:cubicBezTo>
                    <a:pt x="4681" y="16172"/>
                    <a:pt x="4803" y="16051"/>
                    <a:pt x="4833" y="15899"/>
                  </a:cubicBezTo>
                  <a:cubicBezTo>
                    <a:pt x="4924" y="15565"/>
                    <a:pt x="4772" y="15200"/>
                    <a:pt x="4651" y="14714"/>
                  </a:cubicBezTo>
                  <a:cubicBezTo>
                    <a:pt x="4347" y="13224"/>
                    <a:pt x="4073" y="11704"/>
                    <a:pt x="3861" y="10185"/>
                  </a:cubicBezTo>
                  <a:cubicBezTo>
                    <a:pt x="3405" y="7297"/>
                    <a:pt x="3070" y="4349"/>
                    <a:pt x="2888" y="1400"/>
                  </a:cubicBezTo>
                  <a:cubicBezTo>
                    <a:pt x="2857" y="944"/>
                    <a:pt x="2797" y="428"/>
                    <a:pt x="2402" y="154"/>
                  </a:cubicBezTo>
                  <a:cubicBezTo>
                    <a:pt x="2250" y="63"/>
                    <a:pt x="2037" y="2"/>
                    <a:pt x="1854" y="2"/>
                  </a:cubicBezTo>
                  <a:cubicBezTo>
                    <a:pt x="1836" y="1"/>
                    <a:pt x="1818" y="1"/>
                    <a:pt x="17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46" name="Google Shape;446;p1"/>
            <p:cNvSpPr/>
            <p:nvPr/>
          </p:nvSpPr>
          <p:spPr>
            <a:xfrm>
              <a:off x="2047524" y="2251201"/>
              <a:ext cx="408226" cy="715826"/>
            </a:xfrm>
            <a:custGeom>
              <a:rect b="b" l="l" r="r" t="t"/>
              <a:pathLst>
                <a:path extrusionOk="0" h="17163" w="9789">
                  <a:moveTo>
                    <a:pt x="8530" y="1"/>
                  </a:moveTo>
                  <a:cubicBezTo>
                    <a:pt x="8287" y="1"/>
                    <a:pt x="7968" y="165"/>
                    <a:pt x="7812" y="232"/>
                  </a:cubicBezTo>
                  <a:cubicBezTo>
                    <a:pt x="6657" y="688"/>
                    <a:pt x="5381" y="1083"/>
                    <a:pt x="4378" y="1782"/>
                  </a:cubicBezTo>
                  <a:cubicBezTo>
                    <a:pt x="3952" y="2056"/>
                    <a:pt x="4013" y="2360"/>
                    <a:pt x="4074" y="2785"/>
                  </a:cubicBezTo>
                  <a:cubicBezTo>
                    <a:pt x="4074" y="2877"/>
                    <a:pt x="4074" y="2937"/>
                    <a:pt x="4043" y="2998"/>
                  </a:cubicBezTo>
                  <a:cubicBezTo>
                    <a:pt x="4013" y="3089"/>
                    <a:pt x="3952" y="3150"/>
                    <a:pt x="3861" y="3241"/>
                  </a:cubicBezTo>
                  <a:cubicBezTo>
                    <a:pt x="3162" y="3910"/>
                    <a:pt x="3405" y="5460"/>
                    <a:pt x="3344" y="6372"/>
                  </a:cubicBezTo>
                  <a:cubicBezTo>
                    <a:pt x="3253" y="7375"/>
                    <a:pt x="3101" y="8409"/>
                    <a:pt x="2828" y="9381"/>
                  </a:cubicBezTo>
                  <a:cubicBezTo>
                    <a:pt x="2706" y="9837"/>
                    <a:pt x="2554" y="10293"/>
                    <a:pt x="2372" y="10719"/>
                  </a:cubicBezTo>
                  <a:cubicBezTo>
                    <a:pt x="1733" y="12147"/>
                    <a:pt x="852" y="13485"/>
                    <a:pt x="1" y="14792"/>
                  </a:cubicBezTo>
                  <a:cubicBezTo>
                    <a:pt x="761" y="15582"/>
                    <a:pt x="1521" y="16372"/>
                    <a:pt x="2280" y="17162"/>
                  </a:cubicBezTo>
                  <a:cubicBezTo>
                    <a:pt x="3344" y="16068"/>
                    <a:pt x="3648" y="14427"/>
                    <a:pt x="4864" y="13393"/>
                  </a:cubicBezTo>
                  <a:cubicBezTo>
                    <a:pt x="5138" y="13181"/>
                    <a:pt x="5502" y="13120"/>
                    <a:pt x="5837" y="12998"/>
                  </a:cubicBezTo>
                  <a:cubicBezTo>
                    <a:pt x="6779" y="12634"/>
                    <a:pt x="7265" y="11235"/>
                    <a:pt x="7296" y="10354"/>
                  </a:cubicBezTo>
                  <a:cubicBezTo>
                    <a:pt x="7326" y="9868"/>
                    <a:pt x="7296" y="9381"/>
                    <a:pt x="7387" y="8925"/>
                  </a:cubicBezTo>
                  <a:cubicBezTo>
                    <a:pt x="7448" y="8500"/>
                    <a:pt x="7782" y="7861"/>
                    <a:pt x="8177" y="7740"/>
                  </a:cubicBezTo>
                  <a:lnTo>
                    <a:pt x="8177" y="7740"/>
                  </a:lnTo>
                  <a:cubicBezTo>
                    <a:pt x="8147" y="7953"/>
                    <a:pt x="8116" y="8257"/>
                    <a:pt x="8299" y="8378"/>
                  </a:cubicBezTo>
                  <a:cubicBezTo>
                    <a:pt x="8364" y="8443"/>
                    <a:pt x="8455" y="8474"/>
                    <a:pt x="8545" y="8474"/>
                  </a:cubicBezTo>
                  <a:cubicBezTo>
                    <a:pt x="8622" y="8474"/>
                    <a:pt x="8698" y="8451"/>
                    <a:pt x="8755" y="8409"/>
                  </a:cubicBezTo>
                  <a:cubicBezTo>
                    <a:pt x="8907" y="8317"/>
                    <a:pt x="9028" y="8165"/>
                    <a:pt x="9089" y="8013"/>
                  </a:cubicBezTo>
                  <a:cubicBezTo>
                    <a:pt x="9332" y="7497"/>
                    <a:pt x="9393" y="6798"/>
                    <a:pt x="9089" y="6311"/>
                  </a:cubicBezTo>
                  <a:cubicBezTo>
                    <a:pt x="8949" y="6091"/>
                    <a:pt x="8571" y="5989"/>
                    <a:pt x="8233" y="5989"/>
                  </a:cubicBezTo>
                  <a:cubicBezTo>
                    <a:pt x="8071" y="5989"/>
                    <a:pt x="7918" y="6013"/>
                    <a:pt x="7806" y="6058"/>
                  </a:cubicBezTo>
                  <a:lnTo>
                    <a:pt x="7806" y="6058"/>
                  </a:lnTo>
                  <a:cubicBezTo>
                    <a:pt x="8435" y="5789"/>
                    <a:pt x="9004" y="5576"/>
                    <a:pt x="9515" y="5126"/>
                  </a:cubicBezTo>
                  <a:cubicBezTo>
                    <a:pt x="9545" y="5095"/>
                    <a:pt x="9575" y="5065"/>
                    <a:pt x="9606" y="5035"/>
                  </a:cubicBezTo>
                  <a:cubicBezTo>
                    <a:pt x="9606" y="5004"/>
                    <a:pt x="9606" y="4974"/>
                    <a:pt x="9606" y="4913"/>
                  </a:cubicBezTo>
                  <a:cubicBezTo>
                    <a:pt x="9515" y="4609"/>
                    <a:pt x="9454" y="4275"/>
                    <a:pt x="9393" y="3971"/>
                  </a:cubicBezTo>
                  <a:cubicBezTo>
                    <a:pt x="9363" y="3758"/>
                    <a:pt x="9302" y="3515"/>
                    <a:pt x="9120" y="3393"/>
                  </a:cubicBezTo>
                  <a:lnTo>
                    <a:pt x="9120" y="3393"/>
                  </a:lnTo>
                  <a:cubicBezTo>
                    <a:pt x="9148" y="3400"/>
                    <a:pt x="9177" y="3404"/>
                    <a:pt x="9205" y="3404"/>
                  </a:cubicBezTo>
                  <a:cubicBezTo>
                    <a:pt x="9418" y="3404"/>
                    <a:pt x="9613" y="3216"/>
                    <a:pt x="9667" y="3029"/>
                  </a:cubicBezTo>
                  <a:cubicBezTo>
                    <a:pt x="9788" y="2664"/>
                    <a:pt x="9636" y="2177"/>
                    <a:pt x="9515" y="1843"/>
                  </a:cubicBezTo>
                  <a:cubicBezTo>
                    <a:pt x="9490" y="1794"/>
                    <a:pt x="9212" y="1277"/>
                    <a:pt x="9024" y="1277"/>
                  </a:cubicBezTo>
                  <a:cubicBezTo>
                    <a:pt x="8983" y="1277"/>
                    <a:pt x="8945" y="1303"/>
                    <a:pt x="8916" y="1365"/>
                  </a:cubicBezTo>
                  <a:lnTo>
                    <a:pt x="8916" y="1365"/>
                  </a:lnTo>
                  <a:cubicBezTo>
                    <a:pt x="9025" y="1095"/>
                    <a:pt x="8966" y="771"/>
                    <a:pt x="8907" y="475"/>
                  </a:cubicBezTo>
                  <a:cubicBezTo>
                    <a:pt x="8876" y="323"/>
                    <a:pt x="8846" y="171"/>
                    <a:pt x="8755" y="80"/>
                  </a:cubicBezTo>
                  <a:cubicBezTo>
                    <a:pt x="8698" y="23"/>
                    <a:pt x="8619" y="1"/>
                    <a:pt x="8530" y="1"/>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47" name="Google Shape;447;p1"/>
            <p:cNvSpPr/>
            <p:nvPr/>
          </p:nvSpPr>
          <p:spPr>
            <a:xfrm>
              <a:off x="2233856" y="2246905"/>
              <a:ext cx="221899" cy="291619"/>
            </a:xfrm>
            <a:custGeom>
              <a:rect b="b" l="l" r="r" t="t"/>
              <a:pathLst>
                <a:path extrusionOk="0" h="6992" w="5321">
                  <a:moveTo>
                    <a:pt x="3983" y="1"/>
                  </a:moveTo>
                  <a:lnTo>
                    <a:pt x="3983" y="1"/>
                  </a:lnTo>
                  <a:cubicBezTo>
                    <a:pt x="3983" y="5"/>
                    <a:pt x="3984" y="8"/>
                    <a:pt x="3986" y="12"/>
                  </a:cubicBezTo>
                  <a:lnTo>
                    <a:pt x="3986" y="12"/>
                  </a:lnTo>
                  <a:cubicBezTo>
                    <a:pt x="3985" y="8"/>
                    <a:pt x="3984" y="4"/>
                    <a:pt x="3983" y="1"/>
                  </a:cubicBezTo>
                  <a:close/>
                  <a:moveTo>
                    <a:pt x="3986" y="12"/>
                  </a:moveTo>
                  <a:cubicBezTo>
                    <a:pt x="4100" y="434"/>
                    <a:pt x="3858" y="854"/>
                    <a:pt x="3496" y="1125"/>
                  </a:cubicBezTo>
                  <a:cubicBezTo>
                    <a:pt x="3162" y="1369"/>
                    <a:pt x="2737" y="1460"/>
                    <a:pt x="2311" y="1612"/>
                  </a:cubicBezTo>
                  <a:cubicBezTo>
                    <a:pt x="1521" y="1855"/>
                    <a:pt x="761" y="2280"/>
                    <a:pt x="123" y="2828"/>
                  </a:cubicBezTo>
                  <a:cubicBezTo>
                    <a:pt x="1369" y="2524"/>
                    <a:pt x="2585" y="2128"/>
                    <a:pt x="3770" y="1612"/>
                  </a:cubicBezTo>
                  <a:cubicBezTo>
                    <a:pt x="3935" y="1541"/>
                    <a:pt x="4100" y="1470"/>
                    <a:pt x="4264" y="1470"/>
                  </a:cubicBezTo>
                  <a:cubicBezTo>
                    <a:pt x="4312" y="1470"/>
                    <a:pt x="4360" y="1476"/>
                    <a:pt x="4408" y="1490"/>
                  </a:cubicBezTo>
                  <a:cubicBezTo>
                    <a:pt x="4743" y="1581"/>
                    <a:pt x="4895" y="1946"/>
                    <a:pt x="4803" y="2250"/>
                  </a:cubicBezTo>
                  <a:cubicBezTo>
                    <a:pt x="4743" y="2554"/>
                    <a:pt x="4469" y="2767"/>
                    <a:pt x="4196" y="2919"/>
                  </a:cubicBezTo>
                  <a:cubicBezTo>
                    <a:pt x="3892" y="3040"/>
                    <a:pt x="3588" y="3101"/>
                    <a:pt x="3284" y="3162"/>
                  </a:cubicBezTo>
                  <a:cubicBezTo>
                    <a:pt x="2311" y="3375"/>
                    <a:pt x="1399" y="3800"/>
                    <a:pt x="609" y="4378"/>
                  </a:cubicBezTo>
                  <a:cubicBezTo>
                    <a:pt x="305" y="4590"/>
                    <a:pt x="1" y="4894"/>
                    <a:pt x="123" y="5259"/>
                  </a:cubicBezTo>
                  <a:cubicBezTo>
                    <a:pt x="1399" y="4469"/>
                    <a:pt x="2767" y="3831"/>
                    <a:pt x="4196" y="3405"/>
                  </a:cubicBezTo>
                  <a:cubicBezTo>
                    <a:pt x="4288" y="3387"/>
                    <a:pt x="4380" y="3357"/>
                    <a:pt x="4466" y="3357"/>
                  </a:cubicBezTo>
                  <a:cubicBezTo>
                    <a:pt x="4521" y="3357"/>
                    <a:pt x="4573" y="3369"/>
                    <a:pt x="4621" y="3405"/>
                  </a:cubicBezTo>
                  <a:cubicBezTo>
                    <a:pt x="4654" y="3438"/>
                    <a:pt x="4675" y="3471"/>
                    <a:pt x="4690" y="3504"/>
                  </a:cubicBezTo>
                  <a:lnTo>
                    <a:pt x="4690" y="3504"/>
                  </a:lnTo>
                  <a:cubicBezTo>
                    <a:pt x="4677" y="3502"/>
                    <a:pt x="4664" y="3499"/>
                    <a:pt x="4652" y="3496"/>
                  </a:cubicBezTo>
                  <a:lnTo>
                    <a:pt x="4652" y="3496"/>
                  </a:lnTo>
                  <a:cubicBezTo>
                    <a:pt x="4670" y="3509"/>
                    <a:pt x="4687" y="3523"/>
                    <a:pt x="4703" y="3538"/>
                  </a:cubicBezTo>
                  <a:lnTo>
                    <a:pt x="4703" y="3538"/>
                  </a:lnTo>
                  <a:cubicBezTo>
                    <a:pt x="4699" y="3526"/>
                    <a:pt x="4695" y="3515"/>
                    <a:pt x="4690" y="3504"/>
                  </a:cubicBezTo>
                  <a:lnTo>
                    <a:pt x="4690" y="3504"/>
                  </a:lnTo>
                  <a:cubicBezTo>
                    <a:pt x="4706" y="3506"/>
                    <a:pt x="4722" y="3507"/>
                    <a:pt x="4737" y="3507"/>
                  </a:cubicBezTo>
                  <a:cubicBezTo>
                    <a:pt x="4950" y="3507"/>
                    <a:pt x="5145" y="3319"/>
                    <a:pt x="5199" y="3132"/>
                  </a:cubicBezTo>
                  <a:cubicBezTo>
                    <a:pt x="5320" y="2797"/>
                    <a:pt x="5168" y="2280"/>
                    <a:pt x="5047" y="1946"/>
                  </a:cubicBezTo>
                  <a:cubicBezTo>
                    <a:pt x="5022" y="1897"/>
                    <a:pt x="4744" y="1380"/>
                    <a:pt x="4556" y="1380"/>
                  </a:cubicBezTo>
                  <a:cubicBezTo>
                    <a:pt x="4515" y="1380"/>
                    <a:pt x="4477" y="1406"/>
                    <a:pt x="4448" y="1468"/>
                  </a:cubicBezTo>
                  <a:lnTo>
                    <a:pt x="4448" y="1468"/>
                  </a:lnTo>
                  <a:cubicBezTo>
                    <a:pt x="4557" y="1198"/>
                    <a:pt x="4498" y="874"/>
                    <a:pt x="4439" y="578"/>
                  </a:cubicBezTo>
                  <a:cubicBezTo>
                    <a:pt x="4408" y="457"/>
                    <a:pt x="4378" y="274"/>
                    <a:pt x="4287" y="153"/>
                  </a:cubicBezTo>
                  <a:cubicBezTo>
                    <a:pt x="4258" y="96"/>
                    <a:pt x="4016" y="65"/>
                    <a:pt x="3986" y="12"/>
                  </a:cubicBezTo>
                  <a:close/>
                  <a:moveTo>
                    <a:pt x="4703" y="3538"/>
                  </a:moveTo>
                  <a:lnTo>
                    <a:pt x="4703" y="3538"/>
                  </a:lnTo>
                  <a:cubicBezTo>
                    <a:pt x="4719" y="3585"/>
                    <a:pt x="4727" y="3632"/>
                    <a:pt x="4743" y="3679"/>
                  </a:cubicBezTo>
                  <a:cubicBezTo>
                    <a:pt x="4834" y="4074"/>
                    <a:pt x="4895" y="4530"/>
                    <a:pt x="4621" y="4803"/>
                  </a:cubicBezTo>
                  <a:cubicBezTo>
                    <a:pt x="4469" y="4986"/>
                    <a:pt x="4226" y="5016"/>
                    <a:pt x="4013" y="5077"/>
                  </a:cubicBezTo>
                  <a:cubicBezTo>
                    <a:pt x="3010" y="5320"/>
                    <a:pt x="2037" y="5837"/>
                    <a:pt x="1247" y="6505"/>
                  </a:cubicBezTo>
                  <a:cubicBezTo>
                    <a:pt x="1128" y="6625"/>
                    <a:pt x="980" y="6802"/>
                    <a:pt x="1031" y="6981"/>
                  </a:cubicBezTo>
                  <a:lnTo>
                    <a:pt x="1031" y="6981"/>
                  </a:lnTo>
                  <a:cubicBezTo>
                    <a:pt x="2334" y="6470"/>
                    <a:pt x="3960" y="6134"/>
                    <a:pt x="5047" y="5229"/>
                  </a:cubicBezTo>
                  <a:cubicBezTo>
                    <a:pt x="5077" y="5198"/>
                    <a:pt x="5107" y="5198"/>
                    <a:pt x="5138" y="5138"/>
                  </a:cubicBezTo>
                  <a:cubicBezTo>
                    <a:pt x="5138" y="5107"/>
                    <a:pt x="5138" y="5077"/>
                    <a:pt x="5138" y="5016"/>
                  </a:cubicBezTo>
                  <a:cubicBezTo>
                    <a:pt x="5047" y="4712"/>
                    <a:pt x="4986" y="4378"/>
                    <a:pt x="4925" y="4074"/>
                  </a:cubicBezTo>
                  <a:cubicBezTo>
                    <a:pt x="4871" y="3883"/>
                    <a:pt x="4840" y="3668"/>
                    <a:pt x="4703" y="3538"/>
                  </a:cubicBezTo>
                  <a:close/>
                  <a:moveTo>
                    <a:pt x="1031" y="6981"/>
                  </a:moveTo>
                  <a:lnTo>
                    <a:pt x="1031" y="6981"/>
                  </a:lnTo>
                  <a:cubicBezTo>
                    <a:pt x="1022" y="6985"/>
                    <a:pt x="1013" y="6988"/>
                    <a:pt x="1004" y="6992"/>
                  </a:cubicBezTo>
                  <a:lnTo>
                    <a:pt x="1034" y="6992"/>
                  </a:lnTo>
                  <a:cubicBezTo>
                    <a:pt x="1033" y="6988"/>
                    <a:pt x="1032" y="6985"/>
                    <a:pt x="1031" y="6981"/>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48" name="Google Shape;448;p1"/>
            <p:cNvSpPr/>
            <p:nvPr/>
          </p:nvSpPr>
          <p:spPr>
            <a:xfrm>
              <a:off x="2047524" y="2545574"/>
              <a:ext cx="391920" cy="421454"/>
            </a:xfrm>
            <a:custGeom>
              <a:rect b="b" l="l" r="r" t="t"/>
              <a:pathLst>
                <a:path extrusionOk="0" h="10105" w="9398">
                  <a:moveTo>
                    <a:pt x="8747" y="1"/>
                  </a:moveTo>
                  <a:cubicBezTo>
                    <a:pt x="8543" y="1"/>
                    <a:pt x="8290" y="68"/>
                    <a:pt x="8025" y="195"/>
                  </a:cubicBezTo>
                  <a:cubicBezTo>
                    <a:pt x="7661" y="347"/>
                    <a:pt x="7357" y="560"/>
                    <a:pt x="7053" y="773"/>
                  </a:cubicBezTo>
                  <a:cubicBezTo>
                    <a:pt x="6901" y="895"/>
                    <a:pt x="6718" y="1047"/>
                    <a:pt x="6566" y="1229"/>
                  </a:cubicBezTo>
                  <a:cubicBezTo>
                    <a:pt x="6414" y="1442"/>
                    <a:pt x="6354" y="1685"/>
                    <a:pt x="6262" y="1928"/>
                  </a:cubicBezTo>
                  <a:cubicBezTo>
                    <a:pt x="6171" y="2262"/>
                    <a:pt x="6080" y="2597"/>
                    <a:pt x="5989" y="2931"/>
                  </a:cubicBezTo>
                  <a:cubicBezTo>
                    <a:pt x="5837" y="3509"/>
                    <a:pt x="5685" y="4056"/>
                    <a:pt x="5442" y="4603"/>
                  </a:cubicBezTo>
                  <a:cubicBezTo>
                    <a:pt x="5077" y="5211"/>
                    <a:pt x="4499" y="5636"/>
                    <a:pt x="3891" y="5971"/>
                  </a:cubicBezTo>
                  <a:cubicBezTo>
                    <a:pt x="3527" y="6153"/>
                    <a:pt x="3132" y="6305"/>
                    <a:pt x="2736" y="6305"/>
                  </a:cubicBezTo>
                  <a:cubicBezTo>
                    <a:pt x="2725" y="6306"/>
                    <a:pt x="2714" y="6306"/>
                    <a:pt x="2703" y="6306"/>
                  </a:cubicBezTo>
                  <a:cubicBezTo>
                    <a:pt x="2227" y="6306"/>
                    <a:pt x="1732" y="5759"/>
                    <a:pt x="1376" y="5759"/>
                  </a:cubicBezTo>
                  <a:cubicBezTo>
                    <a:pt x="1331" y="5759"/>
                    <a:pt x="1288" y="5768"/>
                    <a:pt x="1247" y="5788"/>
                  </a:cubicBezTo>
                  <a:cubicBezTo>
                    <a:pt x="1034" y="5910"/>
                    <a:pt x="791" y="6548"/>
                    <a:pt x="639" y="6761"/>
                  </a:cubicBezTo>
                  <a:cubicBezTo>
                    <a:pt x="426" y="7095"/>
                    <a:pt x="214" y="7399"/>
                    <a:pt x="1" y="7734"/>
                  </a:cubicBezTo>
                  <a:cubicBezTo>
                    <a:pt x="761" y="8524"/>
                    <a:pt x="1521" y="9314"/>
                    <a:pt x="2280" y="10104"/>
                  </a:cubicBezTo>
                  <a:cubicBezTo>
                    <a:pt x="3344" y="9010"/>
                    <a:pt x="3648" y="7399"/>
                    <a:pt x="4895" y="6366"/>
                  </a:cubicBezTo>
                  <a:cubicBezTo>
                    <a:pt x="5138" y="6123"/>
                    <a:pt x="5502" y="6092"/>
                    <a:pt x="5837" y="5940"/>
                  </a:cubicBezTo>
                  <a:cubicBezTo>
                    <a:pt x="6779" y="5606"/>
                    <a:pt x="7265" y="4177"/>
                    <a:pt x="7296" y="3296"/>
                  </a:cubicBezTo>
                  <a:cubicBezTo>
                    <a:pt x="7326" y="2810"/>
                    <a:pt x="7296" y="2323"/>
                    <a:pt x="7387" y="1867"/>
                  </a:cubicBezTo>
                  <a:cubicBezTo>
                    <a:pt x="7478" y="1442"/>
                    <a:pt x="7782" y="834"/>
                    <a:pt x="8177" y="712"/>
                  </a:cubicBezTo>
                  <a:lnTo>
                    <a:pt x="8177" y="712"/>
                  </a:lnTo>
                  <a:cubicBezTo>
                    <a:pt x="8147" y="895"/>
                    <a:pt x="8116" y="1199"/>
                    <a:pt x="8299" y="1351"/>
                  </a:cubicBezTo>
                  <a:cubicBezTo>
                    <a:pt x="8360" y="1396"/>
                    <a:pt x="8443" y="1419"/>
                    <a:pt x="8531" y="1419"/>
                  </a:cubicBezTo>
                  <a:cubicBezTo>
                    <a:pt x="8618" y="1419"/>
                    <a:pt x="8709" y="1396"/>
                    <a:pt x="8785" y="1351"/>
                  </a:cubicBezTo>
                  <a:cubicBezTo>
                    <a:pt x="8907" y="1259"/>
                    <a:pt x="9028" y="1107"/>
                    <a:pt x="9089" y="955"/>
                  </a:cubicBezTo>
                  <a:cubicBezTo>
                    <a:pt x="9398" y="297"/>
                    <a:pt x="9177" y="1"/>
                    <a:pt x="8747" y="1"/>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49" name="Google Shape;449;p1"/>
            <p:cNvSpPr/>
            <p:nvPr/>
          </p:nvSpPr>
          <p:spPr>
            <a:xfrm>
              <a:off x="2223722" y="2303961"/>
              <a:ext cx="200339" cy="72321"/>
            </a:xfrm>
            <a:custGeom>
              <a:rect b="b" l="l" r="r" t="t"/>
              <a:pathLst>
                <a:path extrusionOk="0" h="1734" w="4804">
                  <a:moveTo>
                    <a:pt x="4803" y="1"/>
                  </a:moveTo>
                  <a:cubicBezTo>
                    <a:pt x="3101" y="153"/>
                    <a:pt x="1429" y="760"/>
                    <a:pt x="1" y="1733"/>
                  </a:cubicBezTo>
                  <a:cubicBezTo>
                    <a:pt x="1673" y="1216"/>
                    <a:pt x="3223" y="669"/>
                    <a:pt x="4803" y="1"/>
                  </a:cubicBezTo>
                  <a:close/>
                </a:path>
              </a:pathLst>
            </a:custGeom>
            <a:solidFill>
              <a:srgbClr val="E6C0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50" name="Google Shape;450;p1"/>
            <p:cNvSpPr/>
            <p:nvPr/>
          </p:nvSpPr>
          <p:spPr>
            <a:xfrm>
              <a:off x="2226266" y="2389211"/>
              <a:ext cx="206678" cy="82122"/>
            </a:xfrm>
            <a:custGeom>
              <a:rect b="b" l="l" r="r" t="t"/>
              <a:pathLst>
                <a:path extrusionOk="0" h="1969" w="4956">
                  <a:moveTo>
                    <a:pt x="4610" y="1"/>
                  </a:moveTo>
                  <a:cubicBezTo>
                    <a:pt x="3821" y="1"/>
                    <a:pt x="3058" y="339"/>
                    <a:pt x="2341" y="631"/>
                  </a:cubicBezTo>
                  <a:cubicBezTo>
                    <a:pt x="1520" y="1027"/>
                    <a:pt x="730" y="1452"/>
                    <a:pt x="1" y="1969"/>
                  </a:cubicBezTo>
                  <a:cubicBezTo>
                    <a:pt x="1703" y="1513"/>
                    <a:pt x="3253" y="449"/>
                    <a:pt x="4955" y="23"/>
                  </a:cubicBezTo>
                  <a:cubicBezTo>
                    <a:pt x="4840" y="8"/>
                    <a:pt x="4725" y="1"/>
                    <a:pt x="4610" y="1"/>
                  </a:cubicBezTo>
                  <a:close/>
                </a:path>
              </a:pathLst>
            </a:custGeom>
            <a:solidFill>
              <a:srgbClr val="E6C0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51" name="Google Shape;451;p1"/>
            <p:cNvSpPr/>
            <p:nvPr/>
          </p:nvSpPr>
          <p:spPr>
            <a:xfrm>
              <a:off x="2273183" y="2473836"/>
              <a:ext cx="158469" cy="69777"/>
            </a:xfrm>
            <a:custGeom>
              <a:rect b="b" l="l" r="r" t="t"/>
              <a:pathLst>
                <a:path extrusionOk="0" h="1673" w="3800">
                  <a:moveTo>
                    <a:pt x="3800" y="1"/>
                  </a:moveTo>
                  <a:lnTo>
                    <a:pt x="3800" y="1"/>
                  </a:lnTo>
                  <a:cubicBezTo>
                    <a:pt x="2432" y="335"/>
                    <a:pt x="1094" y="821"/>
                    <a:pt x="0" y="1672"/>
                  </a:cubicBezTo>
                  <a:cubicBezTo>
                    <a:pt x="1338" y="1277"/>
                    <a:pt x="2645" y="821"/>
                    <a:pt x="3800" y="1"/>
                  </a:cubicBezTo>
                  <a:close/>
                </a:path>
              </a:pathLst>
            </a:custGeom>
            <a:solidFill>
              <a:srgbClr val="E6C0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52" name="Google Shape;452;p1"/>
            <p:cNvSpPr/>
            <p:nvPr/>
          </p:nvSpPr>
          <p:spPr>
            <a:xfrm>
              <a:off x="2356465" y="2555250"/>
              <a:ext cx="67600" cy="42875"/>
            </a:xfrm>
            <a:custGeom>
              <a:rect b="b" l="l" r="r" t="t"/>
              <a:pathLst>
                <a:path extrusionOk="0" h="1028" w="1621">
                  <a:moveTo>
                    <a:pt x="1121" y="1"/>
                  </a:moveTo>
                  <a:cubicBezTo>
                    <a:pt x="556" y="1"/>
                    <a:pt x="0" y="398"/>
                    <a:pt x="70" y="1027"/>
                  </a:cubicBezTo>
                  <a:cubicBezTo>
                    <a:pt x="556" y="450"/>
                    <a:pt x="952" y="389"/>
                    <a:pt x="1620" y="115"/>
                  </a:cubicBezTo>
                  <a:cubicBezTo>
                    <a:pt x="1464" y="38"/>
                    <a:pt x="1292" y="1"/>
                    <a:pt x="1121" y="1"/>
                  </a:cubicBezTo>
                  <a:close/>
                </a:path>
              </a:pathLst>
            </a:custGeom>
            <a:solidFill>
              <a:srgbClr val="E6C0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53" name="Google Shape;453;p1"/>
            <p:cNvSpPr/>
            <p:nvPr/>
          </p:nvSpPr>
          <p:spPr>
            <a:xfrm>
              <a:off x="1596248" y="2803452"/>
              <a:ext cx="617364" cy="917857"/>
            </a:xfrm>
            <a:custGeom>
              <a:rect b="b" l="l" r="r" t="t"/>
              <a:pathLst>
                <a:path extrusionOk="0" h="22007" w="14804">
                  <a:moveTo>
                    <a:pt x="11460" y="0"/>
                  </a:moveTo>
                  <a:cubicBezTo>
                    <a:pt x="11339" y="31"/>
                    <a:pt x="11247" y="152"/>
                    <a:pt x="11156" y="244"/>
                  </a:cubicBezTo>
                  <a:cubicBezTo>
                    <a:pt x="9302" y="2523"/>
                    <a:pt x="7357" y="4742"/>
                    <a:pt x="5472" y="6991"/>
                  </a:cubicBezTo>
                  <a:cubicBezTo>
                    <a:pt x="4499" y="8116"/>
                    <a:pt x="3557" y="9241"/>
                    <a:pt x="2645" y="10396"/>
                  </a:cubicBezTo>
                  <a:cubicBezTo>
                    <a:pt x="2220" y="10943"/>
                    <a:pt x="1" y="13131"/>
                    <a:pt x="244" y="13739"/>
                  </a:cubicBezTo>
                  <a:cubicBezTo>
                    <a:pt x="1642" y="16992"/>
                    <a:pt x="3740" y="19423"/>
                    <a:pt x="6080" y="22007"/>
                  </a:cubicBezTo>
                  <a:cubicBezTo>
                    <a:pt x="6354" y="21642"/>
                    <a:pt x="6445" y="21217"/>
                    <a:pt x="6658" y="20821"/>
                  </a:cubicBezTo>
                  <a:cubicBezTo>
                    <a:pt x="8968" y="16992"/>
                    <a:pt x="10335" y="13891"/>
                    <a:pt x="11703" y="10365"/>
                  </a:cubicBezTo>
                  <a:cubicBezTo>
                    <a:pt x="12463" y="8420"/>
                    <a:pt x="13193" y="6475"/>
                    <a:pt x="13892" y="4499"/>
                  </a:cubicBezTo>
                  <a:cubicBezTo>
                    <a:pt x="14226" y="3557"/>
                    <a:pt x="14804" y="2736"/>
                    <a:pt x="14105" y="1915"/>
                  </a:cubicBezTo>
                  <a:cubicBezTo>
                    <a:pt x="13497" y="1216"/>
                    <a:pt x="12585" y="639"/>
                    <a:pt x="11794" y="122"/>
                  </a:cubicBezTo>
                  <a:cubicBezTo>
                    <a:pt x="11703" y="61"/>
                    <a:pt x="11582" y="0"/>
                    <a:pt x="114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54" name="Google Shape;454;p1"/>
            <p:cNvSpPr/>
            <p:nvPr/>
          </p:nvSpPr>
          <p:spPr>
            <a:xfrm>
              <a:off x="1596248" y="2803452"/>
              <a:ext cx="553976" cy="820261"/>
            </a:xfrm>
            <a:custGeom>
              <a:rect b="b" l="l" r="r" t="t"/>
              <a:pathLst>
                <a:path extrusionOk="0" h="19667" w="13284">
                  <a:moveTo>
                    <a:pt x="11460" y="0"/>
                  </a:moveTo>
                  <a:cubicBezTo>
                    <a:pt x="11339" y="31"/>
                    <a:pt x="11247" y="152"/>
                    <a:pt x="11156" y="244"/>
                  </a:cubicBezTo>
                  <a:cubicBezTo>
                    <a:pt x="9302" y="2523"/>
                    <a:pt x="7357" y="4742"/>
                    <a:pt x="5472" y="6991"/>
                  </a:cubicBezTo>
                  <a:cubicBezTo>
                    <a:pt x="4499" y="8116"/>
                    <a:pt x="3557" y="9241"/>
                    <a:pt x="2645" y="10396"/>
                  </a:cubicBezTo>
                  <a:cubicBezTo>
                    <a:pt x="2220" y="10943"/>
                    <a:pt x="1" y="13131"/>
                    <a:pt x="244" y="13739"/>
                  </a:cubicBezTo>
                  <a:cubicBezTo>
                    <a:pt x="1156" y="15806"/>
                    <a:pt x="2372" y="17995"/>
                    <a:pt x="3892" y="19666"/>
                  </a:cubicBezTo>
                  <a:cubicBezTo>
                    <a:pt x="3375" y="18329"/>
                    <a:pt x="3071" y="16931"/>
                    <a:pt x="3040" y="15502"/>
                  </a:cubicBezTo>
                  <a:lnTo>
                    <a:pt x="3040" y="15502"/>
                  </a:lnTo>
                  <a:cubicBezTo>
                    <a:pt x="3618" y="16323"/>
                    <a:pt x="4591" y="16870"/>
                    <a:pt x="5624" y="16931"/>
                  </a:cubicBezTo>
                  <a:cubicBezTo>
                    <a:pt x="5016" y="15533"/>
                    <a:pt x="5077" y="13922"/>
                    <a:pt x="5533" y="12463"/>
                  </a:cubicBezTo>
                  <a:cubicBezTo>
                    <a:pt x="5958" y="11004"/>
                    <a:pt x="6779" y="9666"/>
                    <a:pt x="7630" y="8420"/>
                  </a:cubicBezTo>
                  <a:cubicBezTo>
                    <a:pt x="8907" y="6475"/>
                    <a:pt x="10275" y="4590"/>
                    <a:pt x="11734" y="2766"/>
                  </a:cubicBezTo>
                  <a:cubicBezTo>
                    <a:pt x="12190" y="2219"/>
                    <a:pt x="12646" y="1642"/>
                    <a:pt x="13253" y="1247"/>
                  </a:cubicBezTo>
                  <a:cubicBezTo>
                    <a:pt x="13284" y="1216"/>
                    <a:pt x="11886" y="183"/>
                    <a:pt x="11794" y="122"/>
                  </a:cubicBezTo>
                  <a:cubicBezTo>
                    <a:pt x="11703" y="61"/>
                    <a:pt x="11582" y="0"/>
                    <a:pt x="114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grpSp>
      <p:grpSp>
        <p:nvGrpSpPr>
          <p:cNvPr id="455" name="Google Shape;455;p1"/>
          <p:cNvGrpSpPr/>
          <p:nvPr/>
        </p:nvGrpSpPr>
        <p:grpSpPr>
          <a:xfrm>
            <a:off x="5059909" y="2582798"/>
            <a:ext cx="465732" cy="360752"/>
            <a:chOff x="5174873" y="2901823"/>
            <a:chExt cx="465732" cy="360752"/>
          </a:xfrm>
        </p:grpSpPr>
        <p:sp>
          <p:nvSpPr>
            <p:cNvPr id="456" name="Google Shape;456;p1"/>
            <p:cNvSpPr/>
            <p:nvPr/>
          </p:nvSpPr>
          <p:spPr>
            <a:xfrm>
              <a:off x="5174873" y="2901823"/>
              <a:ext cx="465732" cy="360752"/>
            </a:xfrm>
            <a:custGeom>
              <a:rect b="b" l="l" r="r" t="t"/>
              <a:pathLst>
                <a:path extrusionOk="0" h="23192" w="29941">
                  <a:moveTo>
                    <a:pt x="12524" y="0"/>
                  </a:moveTo>
                  <a:cubicBezTo>
                    <a:pt x="5624" y="0"/>
                    <a:pt x="0" y="5198"/>
                    <a:pt x="0" y="11611"/>
                  </a:cubicBezTo>
                  <a:cubicBezTo>
                    <a:pt x="0" y="17994"/>
                    <a:pt x="5624" y="23192"/>
                    <a:pt x="12524" y="23192"/>
                  </a:cubicBezTo>
                  <a:cubicBezTo>
                    <a:pt x="15442" y="23192"/>
                    <a:pt x="18116" y="22280"/>
                    <a:pt x="20214" y="20730"/>
                  </a:cubicBezTo>
                  <a:cubicBezTo>
                    <a:pt x="21763" y="22065"/>
                    <a:pt x="23718" y="22681"/>
                    <a:pt x="25726" y="22681"/>
                  </a:cubicBezTo>
                  <a:cubicBezTo>
                    <a:pt x="27147" y="22681"/>
                    <a:pt x="28593" y="22373"/>
                    <a:pt x="29940" y="21794"/>
                  </a:cubicBezTo>
                  <a:cubicBezTo>
                    <a:pt x="26293" y="21307"/>
                    <a:pt x="23405" y="20304"/>
                    <a:pt x="23162" y="17721"/>
                  </a:cubicBezTo>
                  <a:cubicBezTo>
                    <a:pt x="24347" y="15927"/>
                    <a:pt x="25047" y="13830"/>
                    <a:pt x="25047" y="11611"/>
                  </a:cubicBezTo>
                  <a:cubicBezTo>
                    <a:pt x="25047" y="5198"/>
                    <a:pt x="19454" y="0"/>
                    <a:pt x="1252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57" name="Google Shape;457;p1"/>
            <p:cNvSpPr/>
            <p:nvPr/>
          </p:nvSpPr>
          <p:spPr>
            <a:xfrm>
              <a:off x="5254275" y="3051793"/>
              <a:ext cx="85907" cy="135103"/>
            </a:xfrm>
            <a:custGeom>
              <a:rect b="b" l="l" r="r" t="t"/>
              <a:pathLst>
                <a:path extrusionOk="0" h="10183" w="6475">
                  <a:moveTo>
                    <a:pt x="2462" y="0"/>
                  </a:moveTo>
                  <a:lnTo>
                    <a:pt x="2462" y="2401"/>
                  </a:lnTo>
                  <a:lnTo>
                    <a:pt x="5016" y="2401"/>
                  </a:lnTo>
                  <a:lnTo>
                    <a:pt x="5016" y="0"/>
                  </a:lnTo>
                  <a:close/>
                  <a:moveTo>
                    <a:pt x="2462" y="3404"/>
                  </a:moveTo>
                  <a:lnTo>
                    <a:pt x="2462" y="3678"/>
                  </a:lnTo>
                  <a:cubicBezTo>
                    <a:pt x="2462" y="3891"/>
                    <a:pt x="2402" y="4073"/>
                    <a:pt x="2310" y="4256"/>
                  </a:cubicBezTo>
                  <a:cubicBezTo>
                    <a:pt x="2219" y="4408"/>
                    <a:pt x="2006" y="4651"/>
                    <a:pt x="1672" y="4894"/>
                  </a:cubicBezTo>
                  <a:lnTo>
                    <a:pt x="1216" y="5289"/>
                  </a:lnTo>
                  <a:cubicBezTo>
                    <a:pt x="791" y="5684"/>
                    <a:pt x="456" y="6049"/>
                    <a:pt x="274" y="6414"/>
                  </a:cubicBezTo>
                  <a:cubicBezTo>
                    <a:pt x="91" y="6748"/>
                    <a:pt x="0" y="7143"/>
                    <a:pt x="0" y="7569"/>
                  </a:cubicBezTo>
                  <a:cubicBezTo>
                    <a:pt x="0" y="8420"/>
                    <a:pt x="304" y="9058"/>
                    <a:pt x="912" y="9514"/>
                  </a:cubicBezTo>
                  <a:cubicBezTo>
                    <a:pt x="1520" y="9970"/>
                    <a:pt x="2402" y="10183"/>
                    <a:pt x="3557" y="10183"/>
                  </a:cubicBezTo>
                  <a:cubicBezTo>
                    <a:pt x="3982" y="10183"/>
                    <a:pt x="4438" y="10122"/>
                    <a:pt x="4924" y="10031"/>
                  </a:cubicBezTo>
                  <a:cubicBezTo>
                    <a:pt x="5411" y="9970"/>
                    <a:pt x="5927" y="9818"/>
                    <a:pt x="6475" y="9636"/>
                  </a:cubicBezTo>
                  <a:lnTo>
                    <a:pt x="6475" y="7538"/>
                  </a:lnTo>
                  <a:cubicBezTo>
                    <a:pt x="6019" y="7812"/>
                    <a:pt x="5532" y="8055"/>
                    <a:pt x="5107" y="8207"/>
                  </a:cubicBezTo>
                  <a:cubicBezTo>
                    <a:pt x="4651" y="8359"/>
                    <a:pt x="4225" y="8420"/>
                    <a:pt x="3860" y="8420"/>
                  </a:cubicBezTo>
                  <a:cubicBezTo>
                    <a:pt x="3435" y="8420"/>
                    <a:pt x="3131" y="8329"/>
                    <a:pt x="2918" y="8146"/>
                  </a:cubicBezTo>
                  <a:cubicBezTo>
                    <a:pt x="2675" y="7994"/>
                    <a:pt x="2553" y="7751"/>
                    <a:pt x="2553" y="7417"/>
                  </a:cubicBezTo>
                  <a:cubicBezTo>
                    <a:pt x="2553" y="7204"/>
                    <a:pt x="2614" y="7022"/>
                    <a:pt x="2736" y="6809"/>
                  </a:cubicBezTo>
                  <a:cubicBezTo>
                    <a:pt x="2888" y="6596"/>
                    <a:pt x="3070" y="6383"/>
                    <a:pt x="3344" y="6170"/>
                  </a:cubicBezTo>
                  <a:lnTo>
                    <a:pt x="3769" y="5775"/>
                  </a:lnTo>
                  <a:cubicBezTo>
                    <a:pt x="4286" y="5319"/>
                    <a:pt x="4620" y="4955"/>
                    <a:pt x="4772" y="4681"/>
                  </a:cubicBezTo>
                  <a:cubicBezTo>
                    <a:pt x="4924" y="4408"/>
                    <a:pt x="5016" y="4073"/>
                    <a:pt x="5016" y="3708"/>
                  </a:cubicBezTo>
                  <a:lnTo>
                    <a:pt x="5016" y="340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58" name="Google Shape;458;p1"/>
            <p:cNvSpPr/>
            <p:nvPr/>
          </p:nvSpPr>
          <p:spPr>
            <a:xfrm>
              <a:off x="5365974" y="3016700"/>
              <a:ext cx="85920" cy="134705"/>
            </a:xfrm>
            <a:custGeom>
              <a:rect b="b" l="l" r="r" t="t"/>
              <a:pathLst>
                <a:path extrusionOk="0" h="10153" w="6476">
                  <a:moveTo>
                    <a:pt x="2919" y="1"/>
                  </a:moveTo>
                  <a:cubicBezTo>
                    <a:pt x="2493" y="1"/>
                    <a:pt x="2037" y="31"/>
                    <a:pt x="1581" y="122"/>
                  </a:cubicBezTo>
                  <a:cubicBezTo>
                    <a:pt x="1095" y="214"/>
                    <a:pt x="578" y="335"/>
                    <a:pt x="1" y="548"/>
                  </a:cubicBezTo>
                  <a:lnTo>
                    <a:pt x="1" y="2645"/>
                  </a:lnTo>
                  <a:cubicBezTo>
                    <a:pt x="487" y="2341"/>
                    <a:pt x="943" y="2128"/>
                    <a:pt x="1399" y="1976"/>
                  </a:cubicBezTo>
                  <a:cubicBezTo>
                    <a:pt x="1825" y="1824"/>
                    <a:pt x="2250" y="1733"/>
                    <a:pt x="2615" y="1733"/>
                  </a:cubicBezTo>
                  <a:cubicBezTo>
                    <a:pt x="3040" y="1733"/>
                    <a:pt x="3344" y="1824"/>
                    <a:pt x="3588" y="2007"/>
                  </a:cubicBezTo>
                  <a:cubicBezTo>
                    <a:pt x="3800" y="2189"/>
                    <a:pt x="3922" y="2432"/>
                    <a:pt x="3922" y="2736"/>
                  </a:cubicBezTo>
                  <a:cubicBezTo>
                    <a:pt x="3922" y="2949"/>
                    <a:pt x="3861" y="3162"/>
                    <a:pt x="3740" y="3344"/>
                  </a:cubicBezTo>
                  <a:cubicBezTo>
                    <a:pt x="3618" y="3557"/>
                    <a:pt x="3405" y="3770"/>
                    <a:pt x="3132" y="4013"/>
                  </a:cubicBezTo>
                  <a:lnTo>
                    <a:pt x="2676" y="4408"/>
                  </a:lnTo>
                  <a:cubicBezTo>
                    <a:pt x="2189" y="4834"/>
                    <a:pt x="1855" y="5198"/>
                    <a:pt x="1703" y="5472"/>
                  </a:cubicBezTo>
                  <a:cubicBezTo>
                    <a:pt x="1551" y="5746"/>
                    <a:pt x="1460" y="6080"/>
                    <a:pt x="1460" y="6445"/>
                  </a:cubicBezTo>
                  <a:lnTo>
                    <a:pt x="1460" y="6779"/>
                  </a:lnTo>
                  <a:lnTo>
                    <a:pt x="4013" y="6779"/>
                  </a:lnTo>
                  <a:lnTo>
                    <a:pt x="4013" y="6475"/>
                  </a:lnTo>
                  <a:cubicBezTo>
                    <a:pt x="4013" y="6262"/>
                    <a:pt x="4074" y="6080"/>
                    <a:pt x="4165" y="5928"/>
                  </a:cubicBezTo>
                  <a:cubicBezTo>
                    <a:pt x="4256" y="5746"/>
                    <a:pt x="4469" y="5533"/>
                    <a:pt x="4803" y="5259"/>
                  </a:cubicBezTo>
                  <a:lnTo>
                    <a:pt x="5259" y="4864"/>
                  </a:lnTo>
                  <a:cubicBezTo>
                    <a:pt x="5685" y="4469"/>
                    <a:pt x="6019" y="4104"/>
                    <a:pt x="6202" y="3770"/>
                  </a:cubicBezTo>
                  <a:cubicBezTo>
                    <a:pt x="6384" y="3405"/>
                    <a:pt x="6475" y="3040"/>
                    <a:pt x="6475" y="2584"/>
                  </a:cubicBezTo>
                  <a:cubicBezTo>
                    <a:pt x="6475" y="1733"/>
                    <a:pt x="6171" y="1095"/>
                    <a:pt x="5563" y="639"/>
                  </a:cubicBezTo>
                  <a:cubicBezTo>
                    <a:pt x="4955" y="214"/>
                    <a:pt x="4074" y="1"/>
                    <a:pt x="2919" y="1"/>
                  </a:cubicBezTo>
                  <a:close/>
                  <a:moveTo>
                    <a:pt x="1460" y="7752"/>
                  </a:moveTo>
                  <a:lnTo>
                    <a:pt x="1460" y="10153"/>
                  </a:lnTo>
                  <a:lnTo>
                    <a:pt x="4013" y="10153"/>
                  </a:lnTo>
                  <a:lnTo>
                    <a:pt x="4013" y="775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grpSp>
      <p:grpSp>
        <p:nvGrpSpPr>
          <p:cNvPr id="459" name="Google Shape;459;p1"/>
          <p:cNvGrpSpPr/>
          <p:nvPr/>
        </p:nvGrpSpPr>
        <p:grpSpPr>
          <a:xfrm>
            <a:off x="6751945" y="1930924"/>
            <a:ext cx="397242" cy="332311"/>
            <a:chOff x="5212734" y="2311374"/>
            <a:chExt cx="397242" cy="332311"/>
          </a:xfrm>
        </p:grpSpPr>
        <p:sp>
          <p:nvSpPr>
            <p:cNvPr id="460" name="Google Shape;460;p1"/>
            <p:cNvSpPr/>
            <p:nvPr/>
          </p:nvSpPr>
          <p:spPr>
            <a:xfrm>
              <a:off x="5212734" y="2335985"/>
              <a:ext cx="397242" cy="307700"/>
            </a:xfrm>
            <a:custGeom>
              <a:rect b="b" l="l" r="r" t="t"/>
              <a:pathLst>
                <a:path extrusionOk="0" h="23192" w="29941">
                  <a:moveTo>
                    <a:pt x="12524" y="0"/>
                  </a:moveTo>
                  <a:cubicBezTo>
                    <a:pt x="5624" y="0"/>
                    <a:pt x="0" y="5198"/>
                    <a:pt x="0" y="11611"/>
                  </a:cubicBezTo>
                  <a:cubicBezTo>
                    <a:pt x="0" y="17994"/>
                    <a:pt x="5624" y="23192"/>
                    <a:pt x="12524" y="23192"/>
                  </a:cubicBezTo>
                  <a:cubicBezTo>
                    <a:pt x="15442" y="23192"/>
                    <a:pt x="18116" y="22280"/>
                    <a:pt x="20214" y="20730"/>
                  </a:cubicBezTo>
                  <a:cubicBezTo>
                    <a:pt x="21763" y="22065"/>
                    <a:pt x="23718" y="22681"/>
                    <a:pt x="25726" y="22681"/>
                  </a:cubicBezTo>
                  <a:cubicBezTo>
                    <a:pt x="27147" y="22681"/>
                    <a:pt x="28593" y="22373"/>
                    <a:pt x="29940" y="21794"/>
                  </a:cubicBezTo>
                  <a:cubicBezTo>
                    <a:pt x="26293" y="21307"/>
                    <a:pt x="23405" y="20304"/>
                    <a:pt x="23162" y="17721"/>
                  </a:cubicBezTo>
                  <a:cubicBezTo>
                    <a:pt x="24347" y="15927"/>
                    <a:pt x="25047" y="13830"/>
                    <a:pt x="25047" y="11611"/>
                  </a:cubicBezTo>
                  <a:cubicBezTo>
                    <a:pt x="25047" y="5198"/>
                    <a:pt x="19454" y="0"/>
                    <a:pt x="1252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61" name="Google Shape;461;p1"/>
            <p:cNvSpPr/>
            <p:nvPr/>
          </p:nvSpPr>
          <p:spPr>
            <a:xfrm>
              <a:off x="5397033" y="2311374"/>
              <a:ext cx="121796" cy="122207"/>
            </a:xfrm>
            <a:custGeom>
              <a:rect b="b" l="l" r="r" t="t"/>
              <a:pathLst>
                <a:path extrusionOk="0" h="9211" w="9180">
                  <a:moveTo>
                    <a:pt x="4590" y="1"/>
                  </a:moveTo>
                  <a:cubicBezTo>
                    <a:pt x="2067" y="1"/>
                    <a:pt x="0" y="2068"/>
                    <a:pt x="0" y="4591"/>
                  </a:cubicBezTo>
                  <a:cubicBezTo>
                    <a:pt x="0" y="7144"/>
                    <a:pt x="2067" y="9211"/>
                    <a:pt x="4590" y="9211"/>
                  </a:cubicBezTo>
                  <a:cubicBezTo>
                    <a:pt x="7143" y="9211"/>
                    <a:pt x="9180" y="7144"/>
                    <a:pt x="9180" y="4591"/>
                  </a:cubicBezTo>
                  <a:cubicBezTo>
                    <a:pt x="9180" y="2068"/>
                    <a:pt x="7143" y="1"/>
                    <a:pt x="45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62" name="Google Shape;462;p1"/>
            <p:cNvSpPr/>
            <p:nvPr/>
          </p:nvSpPr>
          <p:spPr>
            <a:xfrm>
              <a:off x="5309123" y="2489224"/>
              <a:ext cx="32267" cy="25421"/>
            </a:xfrm>
            <a:custGeom>
              <a:rect b="b" l="l" r="r" t="t"/>
              <a:pathLst>
                <a:path extrusionOk="0" h="1916" w="2432">
                  <a:moveTo>
                    <a:pt x="1216" y="0"/>
                  </a:moveTo>
                  <a:cubicBezTo>
                    <a:pt x="0" y="0"/>
                    <a:pt x="0" y="1915"/>
                    <a:pt x="1216" y="1915"/>
                  </a:cubicBezTo>
                  <a:cubicBezTo>
                    <a:pt x="2432" y="1915"/>
                    <a:pt x="2432" y="0"/>
                    <a:pt x="121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63" name="Google Shape;463;p1"/>
            <p:cNvSpPr/>
            <p:nvPr/>
          </p:nvSpPr>
          <p:spPr>
            <a:xfrm>
              <a:off x="5369211" y="2489224"/>
              <a:ext cx="32678" cy="25421"/>
            </a:xfrm>
            <a:custGeom>
              <a:rect b="b" l="l" r="r" t="t"/>
              <a:pathLst>
                <a:path extrusionOk="0" h="1916" w="2463">
                  <a:moveTo>
                    <a:pt x="1216" y="0"/>
                  </a:moveTo>
                  <a:cubicBezTo>
                    <a:pt x="0" y="0"/>
                    <a:pt x="0" y="1915"/>
                    <a:pt x="1216" y="1915"/>
                  </a:cubicBezTo>
                  <a:cubicBezTo>
                    <a:pt x="2462" y="1915"/>
                    <a:pt x="2462" y="0"/>
                    <a:pt x="121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64" name="Google Shape;464;p1"/>
            <p:cNvSpPr/>
            <p:nvPr/>
          </p:nvSpPr>
          <p:spPr>
            <a:xfrm>
              <a:off x="5430096" y="2486797"/>
              <a:ext cx="32280" cy="25023"/>
            </a:xfrm>
            <a:custGeom>
              <a:rect b="b" l="l" r="r" t="t"/>
              <a:pathLst>
                <a:path extrusionOk="0" h="1886" w="2433">
                  <a:moveTo>
                    <a:pt x="1217" y="1"/>
                  </a:moveTo>
                  <a:cubicBezTo>
                    <a:pt x="1" y="1"/>
                    <a:pt x="1" y="1886"/>
                    <a:pt x="1217" y="1886"/>
                  </a:cubicBezTo>
                  <a:cubicBezTo>
                    <a:pt x="2432" y="1886"/>
                    <a:pt x="2432"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grpSp>
      <p:grpSp>
        <p:nvGrpSpPr>
          <p:cNvPr id="465" name="Google Shape;465;p1"/>
          <p:cNvGrpSpPr/>
          <p:nvPr/>
        </p:nvGrpSpPr>
        <p:grpSpPr>
          <a:xfrm>
            <a:off x="7299458" y="2052471"/>
            <a:ext cx="620654" cy="478691"/>
            <a:chOff x="8120347" y="3075184"/>
            <a:chExt cx="620654" cy="478691"/>
          </a:xfrm>
        </p:grpSpPr>
        <p:sp>
          <p:nvSpPr>
            <p:cNvPr id="466" name="Google Shape;466;p1"/>
            <p:cNvSpPr/>
            <p:nvPr/>
          </p:nvSpPr>
          <p:spPr>
            <a:xfrm>
              <a:off x="8120347" y="3075184"/>
              <a:ext cx="620654" cy="478691"/>
            </a:xfrm>
            <a:custGeom>
              <a:rect b="b" l="l" r="r" t="t"/>
              <a:pathLst>
                <a:path extrusionOk="0" h="36080" w="46780">
                  <a:moveTo>
                    <a:pt x="912" y="0"/>
                  </a:moveTo>
                  <a:lnTo>
                    <a:pt x="912" y="24134"/>
                  </a:lnTo>
                  <a:lnTo>
                    <a:pt x="4742" y="24134"/>
                  </a:lnTo>
                  <a:cubicBezTo>
                    <a:pt x="4894" y="27751"/>
                    <a:pt x="2584" y="31885"/>
                    <a:pt x="1" y="36080"/>
                  </a:cubicBezTo>
                  <a:cubicBezTo>
                    <a:pt x="4165" y="32280"/>
                    <a:pt x="7660" y="28390"/>
                    <a:pt x="8967" y="24134"/>
                  </a:cubicBezTo>
                  <a:lnTo>
                    <a:pt x="46780" y="24134"/>
                  </a:lnTo>
                  <a:lnTo>
                    <a:pt x="4678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67" name="Google Shape;467;p1"/>
            <p:cNvSpPr/>
            <p:nvPr/>
          </p:nvSpPr>
          <p:spPr>
            <a:xfrm>
              <a:off x="8132447" y="3075184"/>
              <a:ext cx="608554" cy="77840"/>
            </a:xfrm>
            <a:custGeom>
              <a:rect b="b" l="l" r="r" t="t"/>
              <a:pathLst>
                <a:path extrusionOk="0" h="5867" w="45868">
                  <a:moveTo>
                    <a:pt x="0" y="0"/>
                  </a:moveTo>
                  <a:lnTo>
                    <a:pt x="0" y="5866"/>
                  </a:lnTo>
                  <a:lnTo>
                    <a:pt x="45868" y="5866"/>
                  </a:lnTo>
                  <a:lnTo>
                    <a:pt x="4586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68" name="Google Shape;468;p1"/>
            <p:cNvSpPr/>
            <p:nvPr/>
          </p:nvSpPr>
          <p:spPr>
            <a:xfrm>
              <a:off x="8658716" y="3075184"/>
              <a:ext cx="81887" cy="77840"/>
            </a:xfrm>
            <a:custGeom>
              <a:rect b="b" l="l" r="r" t="t"/>
              <a:pathLst>
                <a:path extrusionOk="0" h="5867" w="6172">
                  <a:moveTo>
                    <a:pt x="1" y="0"/>
                  </a:moveTo>
                  <a:lnTo>
                    <a:pt x="1" y="5866"/>
                  </a:lnTo>
                  <a:lnTo>
                    <a:pt x="6171" y="5866"/>
                  </a:lnTo>
                  <a:lnTo>
                    <a:pt x="617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69" name="Google Shape;469;p1"/>
            <p:cNvSpPr/>
            <p:nvPr/>
          </p:nvSpPr>
          <p:spPr>
            <a:xfrm>
              <a:off x="8159460" y="3099370"/>
              <a:ext cx="23815" cy="23815"/>
            </a:xfrm>
            <a:custGeom>
              <a:rect b="b" l="l" r="r" t="t"/>
              <a:pathLst>
                <a:path extrusionOk="0" h="1795" w="1795">
                  <a:moveTo>
                    <a:pt x="913" y="1"/>
                  </a:moveTo>
                  <a:cubicBezTo>
                    <a:pt x="396" y="1"/>
                    <a:pt x="1" y="426"/>
                    <a:pt x="1" y="913"/>
                  </a:cubicBezTo>
                  <a:cubicBezTo>
                    <a:pt x="1" y="1399"/>
                    <a:pt x="396" y="1794"/>
                    <a:pt x="913" y="1794"/>
                  </a:cubicBezTo>
                  <a:cubicBezTo>
                    <a:pt x="1399" y="1794"/>
                    <a:pt x="1794" y="1399"/>
                    <a:pt x="1794" y="913"/>
                  </a:cubicBezTo>
                  <a:cubicBezTo>
                    <a:pt x="1794" y="426"/>
                    <a:pt x="1399" y="1"/>
                    <a:pt x="9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70" name="Google Shape;470;p1"/>
            <p:cNvSpPr/>
            <p:nvPr/>
          </p:nvSpPr>
          <p:spPr>
            <a:xfrm>
              <a:off x="8212291" y="3099370"/>
              <a:ext cx="23815" cy="23815"/>
            </a:xfrm>
            <a:custGeom>
              <a:rect b="b" l="l" r="r" t="t"/>
              <a:pathLst>
                <a:path extrusionOk="0" h="1795" w="1795">
                  <a:moveTo>
                    <a:pt x="913" y="1"/>
                  </a:moveTo>
                  <a:cubicBezTo>
                    <a:pt x="396" y="1"/>
                    <a:pt x="1" y="426"/>
                    <a:pt x="1" y="913"/>
                  </a:cubicBezTo>
                  <a:cubicBezTo>
                    <a:pt x="1" y="1399"/>
                    <a:pt x="396" y="1794"/>
                    <a:pt x="913" y="1794"/>
                  </a:cubicBezTo>
                  <a:cubicBezTo>
                    <a:pt x="1399" y="1794"/>
                    <a:pt x="1794" y="1399"/>
                    <a:pt x="1794" y="913"/>
                  </a:cubicBezTo>
                  <a:cubicBezTo>
                    <a:pt x="1794" y="426"/>
                    <a:pt x="1399" y="1"/>
                    <a:pt x="9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71" name="Google Shape;471;p1"/>
            <p:cNvSpPr/>
            <p:nvPr/>
          </p:nvSpPr>
          <p:spPr>
            <a:xfrm>
              <a:off x="8263915" y="3099370"/>
              <a:ext cx="23802" cy="23815"/>
            </a:xfrm>
            <a:custGeom>
              <a:rect b="b" l="l" r="r" t="t"/>
              <a:pathLst>
                <a:path extrusionOk="0" h="1795" w="1794">
                  <a:moveTo>
                    <a:pt x="912" y="1"/>
                  </a:moveTo>
                  <a:cubicBezTo>
                    <a:pt x="396" y="1"/>
                    <a:pt x="0" y="426"/>
                    <a:pt x="0" y="913"/>
                  </a:cubicBezTo>
                  <a:cubicBezTo>
                    <a:pt x="0" y="1399"/>
                    <a:pt x="396" y="1794"/>
                    <a:pt x="912" y="1794"/>
                  </a:cubicBezTo>
                  <a:cubicBezTo>
                    <a:pt x="1399" y="1794"/>
                    <a:pt x="1794" y="1399"/>
                    <a:pt x="1794" y="913"/>
                  </a:cubicBezTo>
                  <a:cubicBezTo>
                    <a:pt x="1794" y="426"/>
                    <a:pt x="1399" y="1"/>
                    <a:pt x="9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72" name="Google Shape;472;p1"/>
            <p:cNvSpPr/>
            <p:nvPr/>
          </p:nvSpPr>
          <p:spPr>
            <a:xfrm>
              <a:off x="8263503" y="3206240"/>
              <a:ext cx="328291" cy="13"/>
            </a:xfrm>
            <a:custGeom>
              <a:rect b="b" l="l" r="r" t="t"/>
              <a:pathLst>
                <a:path extrusionOk="0" fill="none" h="1" w="24744">
                  <a:moveTo>
                    <a:pt x="1" y="1"/>
                  </a:moveTo>
                  <a:lnTo>
                    <a:pt x="24743" y="1"/>
                  </a:lnTo>
                </a:path>
              </a:pathLst>
            </a:custGeom>
            <a:noFill/>
            <a:ln cap="rnd"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73" name="Google Shape;473;p1"/>
            <p:cNvSpPr/>
            <p:nvPr/>
          </p:nvSpPr>
          <p:spPr>
            <a:xfrm>
              <a:off x="8169543" y="3242938"/>
              <a:ext cx="530329" cy="13"/>
            </a:xfrm>
            <a:custGeom>
              <a:rect b="b" l="l" r="r" t="t"/>
              <a:pathLst>
                <a:path extrusionOk="0" fill="none" h="1" w="39972">
                  <a:moveTo>
                    <a:pt x="1" y="1"/>
                  </a:moveTo>
                  <a:lnTo>
                    <a:pt x="39971" y="1"/>
                  </a:lnTo>
                </a:path>
              </a:pathLst>
            </a:custGeom>
            <a:noFill/>
            <a:ln cap="rnd"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74" name="Google Shape;474;p1"/>
            <p:cNvSpPr/>
            <p:nvPr/>
          </p:nvSpPr>
          <p:spPr>
            <a:xfrm>
              <a:off x="8212291" y="3282064"/>
              <a:ext cx="437575" cy="13"/>
            </a:xfrm>
            <a:custGeom>
              <a:rect b="b" l="l" r="r" t="t"/>
              <a:pathLst>
                <a:path extrusionOk="0" fill="none" h="1" w="32981">
                  <a:moveTo>
                    <a:pt x="1" y="0"/>
                  </a:moveTo>
                  <a:lnTo>
                    <a:pt x="32980" y="0"/>
                  </a:lnTo>
                </a:path>
              </a:pathLst>
            </a:custGeom>
            <a:noFill/>
            <a:ln cap="rnd"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75" name="Google Shape;475;p1"/>
            <p:cNvSpPr/>
            <p:nvPr/>
          </p:nvSpPr>
          <p:spPr>
            <a:xfrm>
              <a:off x="8244955" y="3321176"/>
              <a:ext cx="373454" cy="13"/>
            </a:xfrm>
            <a:custGeom>
              <a:rect b="b" l="l" r="r" t="t"/>
              <a:pathLst>
                <a:path extrusionOk="0" fill="none" h="1" w="28148">
                  <a:moveTo>
                    <a:pt x="1" y="0"/>
                  </a:moveTo>
                  <a:lnTo>
                    <a:pt x="28147" y="0"/>
                  </a:lnTo>
                </a:path>
              </a:pathLst>
            </a:custGeom>
            <a:noFill/>
            <a:ln cap="rnd"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grpSp>
      <p:sp>
        <p:nvSpPr>
          <p:cNvPr id="476" name="Google Shape;476;p1"/>
          <p:cNvSpPr txBox="1"/>
          <p:nvPr/>
        </p:nvSpPr>
        <p:spPr>
          <a:xfrm>
            <a:off x="5057381" y="2137250"/>
            <a:ext cx="1088100" cy="32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latin typeface="Zen Kaku Gothic New Medium"/>
                <a:ea typeface="Zen Kaku Gothic New Medium"/>
                <a:cs typeface="Zen Kaku Gothic New Medium"/>
                <a:sym typeface="Zen Kaku Gothic New Medium"/>
              </a:rPr>
              <a:t>Online help</a:t>
            </a:r>
            <a:endParaRPr b="0" i="0" sz="1400" u="none" cap="none" strike="noStrike">
              <a:latin typeface="Zen Kaku Gothic New Medium"/>
              <a:ea typeface="Zen Kaku Gothic New Medium"/>
              <a:cs typeface="Zen Kaku Gothic New Medium"/>
              <a:sym typeface="Zen Kaku Gothic New Medium"/>
            </a:endParaRPr>
          </a:p>
        </p:txBody>
      </p:sp>
      <p:grpSp>
        <p:nvGrpSpPr>
          <p:cNvPr id="477" name="Google Shape;477;p1"/>
          <p:cNvGrpSpPr/>
          <p:nvPr/>
        </p:nvGrpSpPr>
        <p:grpSpPr>
          <a:xfrm>
            <a:off x="6247789" y="1166030"/>
            <a:ext cx="543809" cy="684587"/>
            <a:chOff x="8218752" y="2281137"/>
            <a:chExt cx="577906" cy="727510"/>
          </a:xfrm>
        </p:grpSpPr>
        <p:sp>
          <p:nvSpPr>
            <p:cNvPr id="478" name="Google Shape;478;p1"/>
            <p:cNvSpPr/>
            <p:nvPr/>
          </p:nvSpPr>
          <p:spPr>
            <a:xfrm>
              <a:off x="8218752" y="2281137"/>
              <a:ext cx="577906" cy="727510"/>
            </a:xfrm>
            <a:custGeom>
              <a:rect b="b" l="l" r="r" t="t"/>
              <a:pathLst>
                <a:path extrusionOk="0" h="54834" w="43558">
                  <a:moveTo>
                    <a:pt x="0" y="0"/>
                  </a:moveTo>
                  <a:lnTo>
                    <a:pt x="0" y="54834"/>
                  </a:lnTo>
                  <a:lnTo>
                    <a:pt x="43557" y="54834"/>
                  </a:lnTo>
                  <a:lnTo>
                    <a:pt x="4355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79" name="Google Shape;479;p1"/>
            <p:cNvSpPr/>
            <p:nvPr/>
          </p:nvSpPr>
          <p:spPr>
            <a:xfrm>
              <a:off x="8218752" y="2281137"/>
              <a:ext cx="577906" cy="67757"/>
            </a:xfrm>
            <a:custGeom>
              <a:rect b="b" l="l" r="r" t="t"/>
              <a:pathLst>
                <a:path extrusionOk="0" h="5107" w="43558">
                  <a:moveTo>
                    <a:pt x="0" y="0"/>
                  </a:moveTo>
                  <a:lnTo>
                    <a:pt x="0" y="5107"/>
                  </a:lnTo>
                  <a:lnTo>
                    <a:pt x="43557" y="5107"/>
                  </a:lnTo>
                  <a:lnTo>
                    <a:pt x="4355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80" name="Google Shape;480;p1"/>
            <p:cNvSpPr/>
            <p:nvPr/>
          </p:nvSpPr>
          <p:spPr>
            <a:xfrm>
              <a:off x="8741385" y="2297668"/>
              <a:ext cx="34296" cy="34296"/>
            </a:xfrm>
            <a:custGeom>
              <a:rect b="b" l="l" r="r" t="t"/>
              <a:pathLst>
                <a:path extrusionOk="0" h="2585" w="2585">
                  <a:moveTo>
                    <a:pt x="1308" y="0"/>
                  </a:moveTo>
                  <a:cubicBezTo>
                    <a:pt x="578" y="0"/>
                    <a:pt x="1" y="578"/>
                    <a:pt x="1" y="1307"/>
                  </a:cubicBezTo>
                  <a:cubicBezTo>
                    <a:pt x="1" y="2007"/>
                    <a:pt x="578" y="2584"/>
                    <a:pt x="1308" y="2584"/>
                  </a:cubicBezTo>
                  <a:cubicBezTo>
                    <a:pt x="2007" y="2584"/>
                    <a:pt x="2585" y="2007"/>
                    <a:pt x="2585" y="1307"/>
                  </a:cubicBezTo>
                  <a:cubicBezTo>
                    <a:pt x="2585" y="578"/>
                    <a:pt x="2007" y="0"/>
                    <a:pt x="13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81" name="Google Shape;481;p1"/>
            <p:cNvSpPr/>
            <p:nvPr/>
          </p:nvSpPr>
          <p:spPr>
            <a:xfrm>
              <a:off x="8689363" y="2297668"/>
              <a:ext cx="34296" cy="34296"/>
            </a:xfrm>
            <a:custGeom>
              <a:rect b="b" l="l" r="r" t="t"/>
              <a:pathLst>
                <a:path extrusionOk="0" h="2585" w="2585">
                  <a:moveTo>
                    <a:pt x="1277" y="0"/>
                  </a:moveTo>
                  <a:cubicBezTo>
                    <a:pt x="578" y="0"/>
                    <a:pt x="1" y="578"/>
                    <a:pt x="1" y="1307"/>
                  </a:cubicBezTo>
                  <a:cubicBezTo>
                    <a:pt x="1" y="2007"/>
                    <a:pt x="578" y="2584"/>
                    <a:pt x="1277" y="2584"/>
                  </a:cubicBezTo>
                  <a:cubicBezTo>
                    <a:pt x="2007" y="2584"/>
                    <a:pt x="2584" y="2007"/>
                    <a:pt x="2584" y="1307"/>
                  </a:cubicBezTo>
                  <a:cubicBezTo>
                    <a:pt x="2584" y="578"/>
                    <a:pt x="2007" y="0"/>
                    <a:pt x="127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82" name="Google Shape;482;p1"/>
            <p:cNvSpPr/>
            <p:nvPr/>
          </p:nvSpPr>
          <p:spPr>
            <a:xfrm>
              <a:off x="8638151" y="2297668"/>
              <a:ext cx="34296" cy="34296"/>
            </a:xfrm>
            <a:custGeom>
              <a:rect b="b" l="l" r="r" t="t"/>
              <a:pathLst>
                <a:path extrusionOk="0" h="2585" w="2585">
                  <a:moveTo>
                    <a:pt x="1308" y="0"/>
                  </a:moveTo>
                  <a:cubicBezTo>
                    <a:pt x="578" y="0"/>
                    <a:pt x="1" y="578"/>
                    <a:pt x="1" y="1307"/>
                  </a:cubicBezTo>
                  <a:cubicBezTo>
                    <a:pt x="1" y="2007"/>
                    <a:pt x="578" y="2584"/>
                    <a:pt x="1308" y="2584"/>
                  </a:cubicBezTo>
                  <a:cubicBezTo>
                    <a:pt x="2007" y="2584"/>
                    <a:pt x="2584" y="2007"/>
                    <a:pt x="2584" y="1307"/>
                  </a:cubicBezTo>
                  <a:cubicBezTo>
                    <a:pt x="2584" y="578"/>
                    <a:pt x="2007" y="0"/>
                    <a:pt x="13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83" name="Google Shape;483;p1"/>
            <p:cNvSpPr/>
            <p:nvPr/>
          </p:nvSpPr>
          <p:spPr>
            <a:xfrm>
              <a:off x="8218752" y="2281137"/>
              <a:ext cx="67757" cy="67757"/>
            </a:xfrm>
            <a:custGeom>
              <a:rect b="b" l="l" r="r" t="t"/>
              <a:pathLst>
                <a:path extrusionOk="0" h="5107" w="5107">
                  <a:moveTo>
                    <a:pt x="0" y="0"/>
                  </a:moveTo>
                  <a:lnTo>
                    <a:pt x="0" y="5107"/>
                  </a:lnTo>
                  <a:lnTo>
                    <a:pt x="5107" y="5107"/>
                  </a:lnTo>
                  <a:lnTo>
                    <a:pt x="510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84" name="Google Shape;484;p1"/>
            <p:cNvSpPr/>
            <p:nvPr/>
          </p:nvSpPr>
          <p:spPr>
            <a:xfrm>
              <a:off x="8235283" y="2297668"/>
              <a:ext cx="38317" cy="34296"/>
            </a:xfrm>
            <a:custGeom>
              <a:rect b="b" l="l" r="r" t="t"/>
              <a:pathLst>
                <a:path extrusionOk="0" fill="none" h="2585" w="2888">
                  <a:moveTo>
                    <a:pt x="0" y="2584"/>
                  </a:moveTo>
                  <a:lnTo>
                    <a:pt x="2888" y="0"/>
                  </a:lnTo>
                </a:path>
              </a:pathLst>
            </a:custGeom>
            <a:solidFill>
              <a:schemeClr val="accent6"/>
            </a:solidFill>
            <a:ln cap="rnd" cmpd="sng" w="9875">
              <a:solidFill>
                <a:schemeClr val="accent6"/>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85" name="Google Shape;485;p1"/>
            <p:cNvSpPr/>
            <p:nvPr/>
          </p:nvSpPr>
          <p:spPr>
            <a:xfrm>
              <a:off x="8235283" y="2297668"/>
              <a:ext cx="36300" cy="36313"/>
            </a:xfrm>
            <a:custGeom>
              <a:rect b="b" l="l" r="r" t="t"/>
              <a:pathLst>
                <a:path extrusionOk="0" fill="none" h="2737" w="2736">
                  <a:moveTo>
                    <a:pt x="0" y="0"/>
                  </a:moveTo>
                  <a:lnTo>
                    <a:pt x="2736" y="2736"/>
                  </a:lnTo>
                </a:path>
              </a:pathLst>
            </a:custGeom>
            <a:solidFill>
              <a:schemeClr val="accent6"/>
            </a:solidFill>
            <a:ln cap="rnd" cmpd="sng" w="9875">
              <a:solidFill>
                <a:schemeClr val="accent6"/>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86" name="Google Shape;486;p1"/>
            <p:cNvSpPr/>
            <p:nvPr/>
          </p:nvSpPr>
          <p:spPr>
            <a:xfrm>
              <a:off x="8259881" y="2634397"/>
              <a:ext cx="498460" cy="339568"/>
            </a:xfrm>
            <a:custGeom>
              <a:rect b="b" l="l" r="r" t="t"/>
              <a:pathLst>
                <a:path extrusionOk="0" h="25594" w="37570">
                  <a:moveTo>
                    <a:pt x="0" y="1"/>
                  </a:moveTo>
                  <a:lnTo>
                    <a:pt x="0" y="25594"/>
                  </a:lnTo>
                  <a:lnTo>
                    <a:pt x="37570" y="25594"/>
                  </a:lnTo>
                  <a:lnTo>
                    <a:pt x="3757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87" name="Google Shape;487;p1"/>
            <p:cNvSpPr/>
            <p:nvPr/>
          </p:nvSpPr>
          <p:spPr>
            <a:xfrm>
              <a:off x="8726473" y="2634397"/>
              <a:ext cx="32267" cy="339568"/>
            </a:xfrm>
            <a:custGeom>
              <a:rect b="b" l="l" r="r" t="t"/>
              <a:pathLst>
                <a:path extrusionOk="0" h="25594" w="2432">
                  <a:moveTo>
                    <a:pt x="0" y="1"/>
                  </a:moveTo>
                  <a:lnTo>
                    <a:pt x="0" y="25594"/>
                  </a:lnTo>
                  <a:lnTo>
                    <a:pt x="2432" y="25594"/>
                  </a:lnTo>
                  <a:lnTo>
                    <a:pt x="243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88" name="Google Shape;488;p1"/>
            <p:cNvSpPr/>
            <p:nvPr/>
          </p:nvSpPr>
          <p:spPr>
            <a:xfrm>
              <a:off x="8732921" y="2869909"/>
              <a:ext cx="18973" cy="71392"/>
            </a:xfrm>
            <a:custGeom>
              <a:rect b="b" l="l" r="r" t="t"/>
              <a:pathLst>
                <a:path extrusionOk="0" h="5381" w="1430">
                  <a:moveTo>
                    <a:pt x="730" y="1"/>
                  </a:moveTo>
                  <a:cubicBezTo>
                    <a:pt x="335" y="1"/>
                    <a:pt x="1" y="335"/>
                    <a:pt x="1" y="730"/>
                  </a:cubicBezTo>
                  <a:lnTo>
                    <a:pt x="1" y="4651"/>
                  </a:lnTo>
                  <a:cubicBezTo>
                    <a:pt x="1" y="5046"/>
                    <a:pt x="335" y="5381"/>
                    <a:pt x="730" y="5381"/>
                  </a:cubicBezTo>
                  <a:cubicBezTo>
                    <a:pt x="1125" y="5381"/>
                    <a:pt x="1429" y="5046"/>
                    <a:pt x="1429" y="4651"/>
                  </a:cubicBezTo>
                  <a:lnTo>
                    <a:pt x="1429" y="730"/>
                  </a:lnTo>
                  <a:cubicBezTo>
                    <a:pt x="1429" y="335"/>
                    <a:pt x="1125" y="1"/>
                    <a:pt x="7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89" name="Google Shape;489;p1"/>
            <p:cNvSpPr/>
            <p:nvPr/>
          </p:nvSpPr>
          <p:spPr>
            <a:xfrm>
              <a:off x="8295770" y="2690055"/>
              <a:ext cx="37919" cy="35504"/>
            </a:xfrm>
            <a:custGeom>
              <a:rect b="b" l="l" r="r" t="t"/>
              <a:pathLst>
                <a:path extrusionOk="0" h="2676" w="2858">
                  <a:moveTo>
                    <a:pt x="1368" y="0"/>
                  </a:moveTo>
                  <a:cubicBezTo>
                    <a:pt x="244" y="0"/>
                    <a:pt x="1" y="2675"/>
                    <a:pt x="1" y="2675"/>
                  </a:cubicBezTo>
                  <a:lnTo>
                    <a:pt x="2858" y="2675"/>
                  </a:lnTo>
                  <a:cubicBezTo>
                    <a:pt x="2858" y="2675"/>
                    <a:pt x="2463" y="0"/>
                    <a:pt x="13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90" name="Google Shape;490;p1"/>
            <p:cNvSpPr/>
            <p:nvPr/>
          </p:nvSpPr>
          <p:spPr>
            <a:xfrm>
              <a:off x="8295770" y="2661821"/>
              <a:ext cx="35902" cy="35902"/>
            </a:xfrm>
            <a:custGeom>
              <a:rect b="b" l="l" r="r" t="t"/>
              <a:pathLst>
                <a:path extrusionOk="0" h="2706" w="2706">
                  <a:moveTo>
                    <a:pt x="1368" y="1"/>
                  </a:moveTo>
                  <a:cubicBezTo>
                    <a:pt x="609" y="1"/>
                    <a:pt x="1" y="609"/>
                    <a:pt x="1" y="1368"/>
                  </a:cubicBezTo>
                  <a:cubicBezTo>
                    <a:pt x="1" y="2098"/>
                    <a:pt x="609" y="2706"/>
                    <a:pt x="1368" y="2706"/>
                  </a:cubicBezTo>
                  <a:cubicBezTo>
                    <a:pt x="2098" y="2706"/>
                    <a:pt x="2706" y="2098"/>
                    <a:pt x="2706" y="1368"/>
                  </a:cubicBezTo>
                  <a:cubicBezTo>
                    <a:pt x="2706" y="609"/>
                    <a:pt x="2098" y="1"/>
                    <a:pt x="13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91" name="Google Shape;491;p1"/>
            <p:cNvSpPr/>
            <p:nvPr/>
          </p:nvSpPr>
          <p:spPr>
            <a:xfrm>
              <a:off x="8653077" y="2773122"/>
              <a:ext cx="37520" cy="35915"/>
            </a:xfrm>
            <a:custGeom>
              <a:rect b="b" l="l" r="r" t="t"/>
              <a:pathLst>
                <a:path extrusionOk="0" h="2707" w="2828">
                  <a:moveTo>
                    <a:pt x="1338" y="1"/>
                  </a:moveTo>
                  <a:cubicBezTo>
                    <a:pt x="243" y="1"/>
                    <a:pt x="0" y="2706"/>
                    <a:pt x="0" y="2706"/>
                  </a:cubicBezTo>
                  <a:lnTo>
                    <a:pt x="2827" y="2706"/>
                  </a:lnTo>
                  <a:cubicBezTo>
                    <a:pt x="2827" y="2706"/>
                    <a:pt x="2432"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92" name="Google Shape;492;p1"/>
            <p:cNvSpPr/>
            <p:nvPr/>
          </p:nvSpPr>
          <p:spPr>
            <a:xfrm>
              <a:off x="8653077" y="2745300"/>
              <a:ext cx="35504" cy="35902"/>
            </a:xfrm>
            <a:custGeom>
              <a:rect b="b" l="l" r="r" t="t"/>
              <a:pathLst>
                <a:path extrusionOk="0" h="2706" w="2676">
                  <a:moveTo>
                    <a:pt x="1338" y="1"/>
                  </a:moveTo>
                  <a:cubicBezTo>
                    <a:pt x="578" y="1"/>
                    <a:pt x="0" y="608"/>
                    <a:pt x="0" y="1338"/>
                  </a:cubicBezTo>
                  <a:cubicBezTo>
                    <a:pt x="0" y="2098"/>
                    <a:pt x="578" y="2706"/>
                    <a:pt x="1338" y="2706"/>
                  </a:cubicBezTo>
                  <a:cubicBezTo>
                    <a:pt x="2067" y="2706"/>
                    <a:pt x="2675" y="2098"/>
                    <a:pt x="2675" y="1338"/>
                  </a:cubicBezTo>
                  <a:cubicBezTo>
                    <a:pt x="2675" y="60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93" name="Google Shape;493;p1"/>
            <p:cNvSpPr/>
            <p:nvPr/>
          </p:nvSpPr>
          <p:spPr>
            <a:xfrm>
              <a:off x="8294960" y="2903383"/>
              <a:ext cx="37932" cy="35504"/>
            </a:xfrm>
            <a:custGeom>
              <a:rect b="b" l="l" r="r" t="t"/>
              <a:pathLst>
                <a:path extrusionOk="0" h="2676" w="2859">
                  <a:moveTo>
                    <a:pt x="1338" y="1"/>
                  </a:moveTo>
                  <a:cubicBezTo>
                    <a:pt x="244" y="1"/>
                    <a:pt x="1" y="2675"/>
                    <a:pt x="1" y="2675"/>
                  </a:cubicBezTo>
                  <a:lnTo>
                    <a:pt x="2858" y="2675"/>
                  </a:lnTo>
                  <a:cubicBezTo>
                    <a:pt x="2858" y="2675"/>
                    <a:pt x="2463"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94" name="Google Shape;494;p1"/>
            <p:cNvSpPr/>
            <p:nvPr/>
          </p:nvSpPr>
          <p:spPr>
            <a:xfrm>
              <a:off x="8294960" y="2875149"/>
              <a:ext cx="35915" cy="35915"/>
            </a:xfrm>
            <a:custGeom>
              <a:rect b="b" l="l" r="r" t="t"/>
              <a:pathLst>
                <a:path extrusionOk="0" h="2707" w="2707">
                  <a:moveTo>
                    <a:pt x="1369" y="1"/>
                  </a:moveTo>
                  <a:cubicBezTo>
                    <a:pt x="609" y="1"/>
                    <a:pt x="1" y="609"/>
                    <a:pt x="1" y="1338"/>
                  </a:cubicBezTo>
                  <a:cubicBezTo>
                    <a:pt x="1" y="2098"/>
                    <a:pt x="609" y="2706"/>
                    <a:pt x="1369" y="2706"/>
                  </a:cubicBezTo>
                  <a:cubicBezTo>
                    <a:pt x="2098" y="2706"/>
                    <a:pt x="2706" y="2098"/>
                    <a:pt x="2706" y="1338"/>
                  </a:cubicBezTo>
                  <a:cubicBezTo>
                    <a:pt x="2706" y="609"/>
                    <a:pt x="2098" y="1"/>
                    <a:pt x="13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95" name="Google Shape;495;p1"/>
            <p:cNvSpPr/>
            <p:nvPr/>
          </p:nvSpPr>
          <p:spPr>
            <a:xfrm>
              <a:off x="8363527" y="2663440"/>
              <a:ext cx="295202" cy="13"/>
            </a:xfrm>
            <a:custGeom>
              <a:rect b="b" l="l" r="r" t="t"/>
              <a:pathLst>
                <a:path extrusionOk="0" fill="none" h="1" w="22250">
                  <a:moveTo>
                    <a:pt x="0" y="0"/>
                  </a:moveTo>
                  <a:lnTo>
                    <a:pt x="22250" y="0"/>
                  </a:lnTo>
                </a:path>
              </a:pathLst>
            </a:custGeom>
            <a:solidFill>
              <a:schemeClr val="accent6"/>
            </a:solidFill>
            <a:ln cap="rnd" cmpd="sng" w="9875">
              <a:solidFill>
                <a:schemeClr val="accent6"/>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96" name="Google Shape;496;p1"/>
            <p:cNvSpPr/>
            <p:nvPr/>
          </p:nvSpPr>
          <p:spPr>
            <a:xfrm>
              <a:off x="8363527" y="2686419"/>
              <a:ext cx="295202" cy="13"/>
            </a:xfrm>
            <a:custGeom>
              <a:rect b="b" l="l" r="r" t="t"/>
              <a:pathLst>
                <a:path extrusionOk="0" fill="none" h="1" w="22250">
                  <a:moveTo>
                    <a:pt x="0" y="1"/>
                  </a:moveTo>
                  <a:lnTo>
                    <a:pt x="22250" y="1"/>
                  </a:lnTo>
                </a:path>
              </a:pathLst>
            </a:custGeom>
            <a:solidFill>
              <a:schemeClr val="accent6"/>
            </a:solidFill>
            <a:ln cap="rnd" cmpd="sng" w="9875">
              <a:solidFill>
                <a:schemeClr val="accent6"/>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97" name="Google Shape;497;p1"/>
            <p:cNvSpPr/>
            <p:nvPr/>
          </p:nvSpPr>
          <p:spPr>
            <a:xfrm>
              <a:off x="8363527" y="2710619"/>
              <a:ext cx="249230" cy="13"/>
            </a:xfrm>
            <a:custGeom>
              <a:rect b="b" l="l" r="r" t="t"/>
              <a:pathLst>
                <a:path extrusionOk="0" fill="none" h="1" w="18785">
                  <a:moveTo>
                    <a:pt x="0" y="1"/>
                  </a:moveTo>
                  <a:lnTo>
                    <a:pt x="18785" y="1"/>
                  </a:lnTo>
                </a:path>
              </a:pathLst>
            </a:custGeom>
            <a:solidFill>
              <a:schemeClr val="accent6"/>
            </a:solidFill>
            <a:ln cap="rnd" cmpd="sng" w="9875">
              <a:solidFill>
                <a:schemeClr val="accent6"/>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98" name="Google Shape;498;p1"/>
            <p:cNvSpPr/>
            <p:nvPr/>
          </p:nvSpPr>
          <p:spPr>
            <a:xfrm>
              <a:off x="8386108" y="2763039"/>
              <a:ext cx="232699" cy="13"/>
            </a:xfrm>
            <a:custGeom>
              <a:rect b="b" l="l" r="r" t="t"/>
              <a:pathLst>
                <a:path extrusionOk="0" fill="none" h="1" w="17539">
                  <a:moveTo>
                    <a:pt x="17539" y="1"/>
                  </a:moveTo>
                  <a:lnTo>
                    <a:pt x="0" y="1"/>
                  </a:lnTo>
                </a:path>
              </a:pathLst>
            </a:custGeom>
            <a:solidFill>
              <a:schemeClr val="accent6"/>
            </a:solidFill>
            <a:ln cap="rnd" cmpd="sng" w="9875">
              <a:solidFill>
                <a:schemeClr val="accent6"/>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499" name="Google Shape;499;p1"/>
            <p:cNvSpPr/>
            <p:nvPr/>
          </p:nvSpPr>
          <p:spPr>
            <a:xfrm>
              <a:off x="8415947" y="2787239"/>
              <a:ext cx="202860" cy="13"/>
            </a:xfrm>
            <a:custGeom>
              <a:rect b="b" l="l" r="r" t="t"/>
              <a:pathLst>
                <a:path extrusionOk="0" fill="none" h="1" w="15290">
                  <a:moveTo>
                    <a:pt x="15290" y="1"/>
                  </a:moveTo>
                  <a:lnTo>
                    <a:pt x="1" y="1"/>
                  </a:lnTo>
                </a:path>
              </a:pathLst>
            </a:custGeom>
            <a:solidFill>
              <a:schemeClr val="accent6"/>
            </a:solidFill>
            <a:ln cap="rnd" cmpd="sng" w="9875">
              <a:solidFill>
                <a:schemeClr val="accent6"/>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00" name="Google Shape;500;p1"/>
            <p:cNvSpPr/>
            <p:nvPr/>
          </p:nvSpPr>
          <p:spPr>
            <a:xfrm>
              <a:off x="8446197" y="2813044"/>
              <a:ext cx="173419" cy="13"/>
            </a:xfrm>
            <a:custGeom>
              <a:rect b="b" l="l" r="r" t="t"/>
              <a:pathLst>
                <a:path extrusionOk="0" fill="none" h="1" w="13071">
                  <a:moveTo>
                    <a:pt x="13070" y="1"/>
                  </a:moveTo>
                  <a:lnTo>
                    <a:pt x="0" y="1"/>
                  </a:lnTo>
                </a:path>
              </a:pathLst>
            </a:custGeom>
            <a:solidFill>
              <a:schemeClr val="accent6"/>
            </a:solidFill>
            <a:ln cap="rnd" cmpd="sng" w="9875">
              <a:solidFill>
                <a:schemeClr val="accent6"/>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01" name="Google Shape;501;p1"/>
            <p:cNvSpPr/>
            <p:nvPr/>
          </p:nvSpPr>
          <p:spPr>
            <a:xfrm>
              <a:off x="8363527" y="2875149"/>
              <a:ext cx="295202" cy="13"/>
            </a:xfrm>
            <a:custGeom>
              <a:rect b="b" l="l" r="r" t="t"/>
              <a:pathLst>
                <a:path extrusionOk="0" fill="none" h="1" w="22250">
                  <a:moveTo>
                    <a:pt x="0" y="1"/>
                  </a:moveTo>
                  <a:lnTo>
                    <a:pt x="22250" y="1"/>
                  </a:lnTo>
                </a:path>
              </a:pathLst>
            </a:custGeom>
            <a:solidFill>
              <a:schemeClr val="accent6"/>
            </a:solidFill>
            <a:ln cap="rnd" cmpd="sng" w="9875">
              <a:solidFill>
                <a:schemeClr val="accent6"/>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02" name="Google Shape;502;p1"/>
            <p:cNvSpPr/>
            <p:nvPr/>
          </p:nvSpPr>
          <p:spPr>
            <a:xfrm>
              <a:off x="8364734" y="2898540"/>
              <a:ext cx="295613" cy="13"/>
            </a:xfrm>
            <a:custGeom>
              <a:rect b="b" l="l" r="r" t="t"/>
              <a:pathLst>
                <a:path extrusionOk="0" fill="none" h="1" w="22281">
                  <a:moveTo>
                    <a:pt x="0" y="1"/>
                  </a:moveTo>
                  <a:lnTo>
                    <a:pt x="22280" y="1"/>
                  </a:lnTo>
                </a:path>
              </a:pathLst>
            </a:custGeom>
            <a:solidFill>
              <a:schemeClr val="accent6"/>
            </a:solidFill>
            <a:ln cap="rnd" cmpd="sng" w="9875">
              <a:solidFill>
                <a:schemeClr val="accent6"/>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03" name="Google Shape;503;p1"/>
            <p:cNvSpPr/>
            <p:nvPr/>
          </p:nvSpPr>
          <p:spPr>
            <a:xfrm>
              <a:off x="8364323" y="2921135"/>
              <a:ext cx="232301" cy="13"/>
            </a:xfrm>
            <a:custGeom>
              <a:rect b="b" l="l" r="r" t="t"/>
              <a:pathLst>
                <a:path extrusionOk="0" fill="none" h="1" w="17509">
                  <a:moveTo>
                    <a:pt x="1" y="0"/>
                  </a:moveTo>
                  <a:lnTo>
                    <a:pt x="17509" y="0"/>
                  </a:lnTo>
                </a:path>
              </a:pathLst>
            </a:custGeom>
            <a:solidFill>
              <a:schemeClr val="accent6"/>
            </a:solidFill>
            <a:ln cap="rnd" cmpd="sng" w="9875">
              <a:solidFill>
                <a:schemeClr val="accent6"/>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04" name="Google Shape;504;p1"/>
            <p:cNvSpPr/>
            <p:nvPr/>
          </p:nvSpPr>
          <p:spPr>
            <a:xfrm>
              <a:off x="8433685" y="2404936"/>
              <a:ext cx="318208" cy="13"/>
            </a:xfrm>
            <a:custGeom>
              <a:rect b="b" l="l" r="r" t="t"/>
              <a:pathLst>
                <a:path extrusionOk="0" fill="none" h="1" w="23984">
                  <a:moveTo>
                    <a:pt x="1" y="1"/>
                  </a:moveTo>
                  <a:lnTo>
                    <a:pt x="23983" y="1"/>
                  </a:lnTo>
                </a:path>
              </a:pathLst>
            </a:custGeom>
            <a:solidFill>
              <a:schemeClr val="accent4"/>
            </a:solidFill>
            <a:ln cap="rnd" cmpd="sng" w="1900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05" name="Google Shape;505;p1"/>
            <p:cNvSpPr/>
            <p:nvPr/>
          </p:nvSpPr>
          <p:spPr>
            <a:xfrm>
              <a:off x="8457885" y="2427929"/>
              <a:ext cx="275049" cy="13"/>
            </a:xfrm>
            <a:custGeom>
              <a:rect b="b" l="l" r="r" t="t"/>
              <a:pathLst>
                <a:path extrusionOk="0" fill="none" h="1" w="20731">
                  <a:moveTo>
                    <a:pt x="1" y="0"/>
                  </a:moveTo>
                  <a:lnTo>
                    <a:pt x="20731" y="0"/>
                  </a:lnTo>
                </a:path>
              </a:pathLst>
            </a:custGeom>
            <a:solidFill>
              <a:schemeClr val="accent4"/>
            </a:solidFill>
            <a:ln cap="rnd" cmpd="sng" w="1900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06" name="Google Shape;506;p1"/>
            <p:cNvSpPr/>
            <p:nvPr/>
          </p:nvSpPr>
          <p:spPr>
            <a:xfrm>
              <a:off x="8485309" y="2457369"/>
              <a:ext cx="221010" cy="13"/>
            </a:xfrm>
            <a:custGeom>
              <a:rect b="b" l="l" r="r" t="t"/>
              <a:pathLst>
                <a:path extrusionOk="0" fill="none" h="1" w="16658">
                  <a:moveTo>
                    <a:pt x="1" y="0"/>
                  </a:moveTo>
                  <a:lnTo>
                    <a:pt x="16657" y="0"/>
                  </a:lnTo>
                </a:path>
              </a:pathLst>
            </a:custGeom>
            <a:solidFill>
              <a:schemeClr val="accent4"/>
            </a:solidFill>
            <a:ln cap="rnd" cmpd="sng" w="1900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07" name="Google Shape;507;p1"/>
            <p:cNvSpPr/>
            <p:nvPr/>
          </p:nvSpPr>
          <p:spPr>
            <a:xfrm>
              <a:off x="8487326" y="2485589"/>
              <a:ext cx="220612" cy="13"/>
            </a:xfrm>
            <a:custGeom>
              <a:rect b="b" l="l" r="r" t="t"/>
              <a:pathLst>
                <a:path extrusionOk="0" fill="none" h="1" w="16628">
                  <a:moveTo>
                    <a:pt x="1" y="1"/>
                  </a:moveTo>
                  <a:lnTo>
                    <a:pt x="16627" y="1"/>
                  </a:lnTo>
                </a:path>
              </a:pathLst>
            </a:custGeom>
            <a:solidFill>
              <a:schemeClr val="accent4"/>
            </a:solidFill>
            <a:ln cap="rnd" cmpd="sng" w="1900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08" name="Google Shape;508;p1"/>
            <p:cNvSpPr/>
            <p:nvPr/>
          </p:nvSpPr>
          <p:spPr>
            <a:xfrm>
              <a:off x="8488135" y="2517046"/>
              <a:ext cx="221010" cy="13"/>
            </a:xfrm>
            <a:custGeom>
              <a:rect b="b" l="l" r="r" t="t"/>
              <a:pathLst>
                <a:path extrusionOk="0" fill="none" h="1" w="16658">
                  <a:moveTo>
                    <a:pt x="0" y="1"/>
                  </a:moveTo>
                  <a:lnTo>
                    <a:pt x="16657" y="1"/>
                  </a:lnTo>
                </a:path>
              </a:pathLst>
            </a:custGeom>
            <a:solidFill>
              <a:schemeClr val="accent4"/>
            </a:solidFill>
            <a:ln cap="rnd" cmpd="sng" w="1900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09" name="Google Shape;509;p1"/>
            <p:cNvSpPr/>
            <p:nvPr/>
          </p:nvSpPr>
          <p:spPr>
            <a:xfrm>
              <a:off x="8433685" y="2547296"/>
              <a:ext cx="307713" cy="13"/>
            </a:xfrm>
            <a:custGeom>
              <a:rect b="b" l="l" r="r" t="t"/>
              <a:pathLst>
                <a:path extrusionOk="0" fill="none" h="1" w="23193">
                  <a:moveTo>
                    <a:pt x="1" y="0"/>
                  </a:moveTo>
                  <a:lnTo>
                    <a:pt x="23193" y="0"/>
                  </a:lnTo>
                </a:path>
              </a:pathLst>
            </a:custGeom>
            <a:solidFill>
              <a:schemeClr val="accent4"/>
            </a:solidFill>
            <a:ln cap="rnd" cmpd="sng" w="1900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10" name="Google Shape;510;p1"/>
            <p:cNvSpPr/>
            <p:nvPr/>
          </p:nvSpPr>
          <p:spPr>
            <a:xfrm>
              <a:off x="8433685" y="2575530"/>
              <a:ext cx="308934" cy="0"/>
            </a:xfrm>
            <a:custGeom>
              <a:rect b="b" l="l" r="r" t="t"/>
              <a:pathLst>
                <a:path extrusionOk="0" fill="none" h="120000" w="23285">
                  <a:moveTo>
                    <a:pt x="1" y="0"/>
                  </a:moveTo>
                  <a:lnTo>
                    <a:pt x="23284" y="0"/>
                  </a:lnTo>
                </a:path>
              </a:pathLst>
            </a:custGeom>
            <a:solidFill>
              <a:schemeClr val="accent4"/>
            </a:solidFill>
            <a:ln cap="rnd" cmpd="sng" w="1900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11" name="Google Shape;511;p1"/>
            <p:cNvSpPr/>
            <p:nvPr/>
          </p:nvSpPr>
          <p:spPr>
            <a:xfrm>
              <a:off x="8259881" y="2392438"/>
              <a:ext cx="139136" cy="194793"/>
            </a:xfrm>
            <a:custGeom>
              <a:rect b="b" l="l" r="r" t="t"/>
              <a:pathLst>
                <a:path extrusionOk="0" h="14682" w="10487">
                  <a:moveTo>
                    <a:pt x="0" y="0"/>
                  </a:moveTo>
                  <a:lnTo>
                    <a:pt x="0" y="14681"/>
                  </a:lnTo>
                  <a:lnTo>
                    <a:pt x="10487" y="14681"/>
                  </a:lnTo>
                  <a:lnTo>
                    <a:pt x="1048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12" name="Google Shape;512;p1"/>
            <p:cNvSpPr/>
            <p:nvPr/>
          </p:nvSpPr>
          <p:spPr>
            <a:xfrm>
              <a:off x="8295770" y="2405745"/>
              <a:ext cx="71392" cy="75426"/>
            </a:xfrm>
            <a:custGeom>
              <a:rect b="b" l="l" r="r" t="t"/>
              <a:pathLst>
                <a:path extrusionOk="0" h="5685" w="5381">
                  <a:moveTo>
                    <a:pt x="2706" y="0"/>
                  </a:moveTo>
                  <a:cubicBezTo>
                    <a:pt x="1216" y="0"/>
                    <a:pt x="1" y="1277"/>
                    <a:pt x="1" y="2827"/>
                  </a:cubicBezTo>
                  <a:cubicBezTo>
                    <a:pt x="1" y="4408"/>
                    <a:pt x="1216" y="5684"/>
                    <a:pt x="2706" y="5684"/>
                  </a:cubicBezTo>
                  <a:cubicBezTo>
                    <a:pt x="4195" y="5684"/>
                    <a:pt x="5381" y="4408"/>
                    <a:pt x="5381" y="2827"/>
                  </a:cubicBezTo>
                  <a:cubicBezTo>
                    <a:pt x="5381" y="1277"/>
                    <a:pt x="4195" y="0"/>
                    <a:pt x="2706" y="0"/>
                  </a:cubicBezTo>
                  <a:close/>
                </a:path>
              </a:pathLst>
            </a:custGeom>
            <a:solidFill>
              <a:srgbClr val="E5BD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13" name="Google Shape;513;p1"/>
            <p:cNvSpPr/>
            <p:nvPr/>
          </p:nvSpPr>
          <p:spPr>
            <a:xfrm>
              <a:off x="8267537" y="2490034"/>
              <a:ext cx="131481" cy="97198"/>
            </a:xfrm>
            <a:custGeom>
              <a:rect b="b" l="l" r="r" t="t"/>
              <a:pathLst>
                <a:path extrusionOk="0" h="7326" w="9910">
                  <a:moveTo>
                    <a:pt x="4955" y="0"/>
                  </a:moveTo>
                  <a:cubicBezTo>
                    <a:pt x="1" y="0"/>
                    <a:pt x="761" y="7325"/>
                    <a:pt x="761" y="7325"/>
                  </a:cubicBezTo>
                  <a:lnTo>
                    <a:pt x="8846" y="7325"/>
                  </a:lnTo>
                  <a:cubicBezTo>
                    <a:pt x="8846" y="7325"/>
                    <a:pt x="9910" y="0"/>
                    <a:pt x="49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14" name="Google Shape;514;p1"/>
            <p:cNvSpPr/>
            <p:nvPr/>
          </p:nvSpPr>
          <p:spPr>
            <a:xfrm>
              <a:off x="8291617" y="2490034"/>
              <a:ext cx="83532" cy="29162"/>
            </a:xfrm>
            <a:custGeom>
              <a:rect b="b" l="l" r="r" t="t"/>
              <a:pathLst>
                <a:path extrusionOk="0" h="2198" w="6296">
                  <a:moveTo>
                    <a:pt x="3140" y="0"/>
                  </a:moveTo>
                  <a:cubicBezTo>
                    <a:pt x="2077" y="0"/>
                    <a:pt x="1286" y="334"/>
                    <a:pt x="678" y="851"/>
                  </a:cubicBezTo>
                  <a:cubicBezTo>
                    <a:pt x="0" y="1454"/>
                    <a:pt x="735" y="2197"/>
                    <a:pt x="1631" y="2197"/>
                  </a:cubicBezTo>
                  <a:cubicBezTo>
                    <a:pt x="2180" y="2197"/>
                    <a:pt x="2790" y="1918"/>
                    <a:pt x="3171" y="1155"/>
                  </a:cubicBezTo>
                  <a:cubicBezTo>
                    <a:pt x="3635" y="1870"/>
                    <a:pt x="4316" y="2140"/>
                    <a:pt x="4888" y="2140"/>
                  </a:cubicBezTo>
                  <a:cubicBezTo>
                    <a:pt x="5702" y="2140"/>
                    <a:pt x="6295" y="1592"/>
                    <a:pt x="5724" y="1003"/>
                  </a:cubicBezTo>
                  <a:cubicBezTo>
                    <a:pt x="5116" y="395"/>
                    <a:pt x="4295" y="0"/>
                    <a:pt x="314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grpSp>
      <p:grpSp>
        <p:nvGrpSpPr>
          <p:cNvPr id="515" name="Google Shape;515;p1"/>
          <p:cNvGrpSpPr/>
          <p:nvPr/>
        </p:nvGrpSpPr>
        <p:grpSpPr>
          <a:xfrm>
            <a:off x="6995161" y="1346409"/>
            <a:ext cx="865028" cy="543225"/>
            <a:chOff x="7304528" y="2195641"/>
            <a:chExt cx="865028" cy="543225"/>
          </a:xfrm>
        </p:grpSpPr>
        <p:sp>
          <p:nvSpPr>
            <p:cNvPr id="516" name="Google Shape;516;p1"/>
            <p:cNvSpPr/>
            <p:nvPr/>
          </p:nvSpPr>
          <p:spPr>
            <a:xfrm>
              <a:off x="7304528" y="2195641"/>
              <a:ext cx="865028" cy="543225"/>
            </a:xfrm>
            <a:custGeom>
              <a:rect b="b" l="l" r="r" t="t"/>
              <a:pathLst>
                <a:path extrusionOk="0" h="40944" w="65199">
                  <a:moveTo>
                    <a:pt x="4438" y="0"/>
                  </a:moveTo>
                  <a:cubicBezTo>
                    <a:pt x="1976" y="0"/>
                    <a:pt x="0" y="1976"/>
                    <a:pt x="0" y="4438"/>
                  </a:cubicBezTo>
                  <a:lnTo>
                    <a:pt x="0" y="25624"/>
                  </a:lnTo>
                  <a:cubicBezTo>
                    <a:pt x="0" y="28086"/>
                    <a:pt x="1976" y="30062"/>
                    <a:pt x="4438" y="30062"/>
                  </a:cubicBezTo>
                  <a:lnTo>
                    <a:pt x="44165" y="30062"/>
                  </a:lnTo>
                  <a:cubicBezTo>
                    <a:pt x="44894" y="34469"/>
                    <a:pt x="43861" y="37843"/>
                    <a:pt x="42402" y="40943"/>
                  </a:cubicBezTo>
                  <a:cubicBezTo>
                    <a:pt x="45746" y="38451"/>
                    <a:pt x="47660" y="34894"/>
                    <a:pt x="47904" y="30062"/>
                  </a:cubicBezTo>
                  <a:lnTo>
                    <a:pt x="60791" y="30062"/>
                  </a:lnTo>
                  <a:cubicBezTo>
                    <a:pt x="63223" y="30062"/>
                    <a:pt x="65199" y="28086"/>
                    <a:pt x="65199" y="25624"/>
                  </a:cubicBezTo>
                  <a:lnTo>
                    <a:pt x="65199" y="4438"/>
                  </a:lnTo>
                  <a:cubicBezTo>
                    <a:pt x="65199" y="1976"/>
                    <a:pt x="63223" y="0"/>
                    <a:pt x="6079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17" name="Google Shape;517;p1"/>
            <p:cNvSpPr/>
            <p:nvPr/>
          </p:nvSpPr>
          <p:spPr>
            <a:xfrm>
              <a:off x="7639241" y="2507772"/>
              <a:ext cx="425462" cy="13"/>
            </a:xfrm>
            <a:custGeom>
              <a:rect b="b" l="l" r="r" t="t"/>
              <a:pathLst>
                <a:path extrusionOk="0" fill="none" h="1" w="32068">
                  <a:moveTo>
                    <a:pt x="0" y="1"/>
                  </a:moveTo>
                  <a:lnTo>
                    <a:pt x="32068" y="1"/>
                  </a:lnTo>
                </a:path>
              </a:pathLst>
            </a:custGeom>
            <a:noFill/>
            <a:ln cap="rnd" cmpd="sng" w="1900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18" name="Google Shape;518;p1"/>
            <p:cNvSpPr/>
            <p:nvPr/>
          </p:nvSpPr>
          <p:spPr>
            <a:xfrm>
              <a:off x="7704172" y="2452925"/>
              <a:ext cx="309318" cy="13"/>
            </a:xfrm>
            <a:custGeom>
              <a:rect b="b" l="l" r="r" t="t"/>
              <a:pathLst>
                <a:path extrusionOk="0" fill="none" h="1" w="23314">
                  <a:moveTo>
                    <a:pt x="0" y="1"/>
                  </a:moveTo>
                  <a:lnTo>
                    <a:pt x="23314" y="1"/>
                  </a:lnTo>
                </a:path>
              </a:pathLst>
            </a:custGeom>
            <a:noFill/>
            <a:ln cap="rnd" cmpd="sng" w="1900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19" name="Google Shape;519;p1"/>
            <p:cNvSpPr/>
            <p:nvPr/>
          </p:nvSpPr>
          <p:spPr>
            <a:xfrm>
              <a:off x="7639241" y="2397281"/>
              <a:ext cx="460953" cy="13"/>
            </a:xfrm>
            <a:custGeom>
              <a:rect b="b" l="l" r="r" t="t"/>
              <a:pathLst>
                <a:path extrusionOk="0" fill="none" h="1" w="34743">
                  <a:moveTo>
                    <a:pt x="0" y="0"/>
                  </a:moveTo>
                  <a:lnTo>
                    <a:pt x="34743" y="0"/>
                  </a:lnTo>
                </a:path>
              </a:pathLst>
            </a:custGeom>
            <a:noFill/>
            <a:ln cap="rnd" cmpd="sng" w="1900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20" name="Google Shape;520;p1"/>
            <p:cNvSpPr/>
            <p:nvPr/>
          </p:nvSpPr>
          <p:spPr>
            <a:xfrm>
              <a:off x="7639241" y="2340416"/>
              <a:ext cx="460953" cy="13"/>
            </a:xfrm>
            <a:custGeom>
              <a:rect b="b" l="l" r="r" t="t"/>
              <a:pathLst>
                <a:path extrusionOk="0" fill="none" h="1" w="34743">
                  <a:moveTo>
                    <a:pt x="0" y="0"/>
                  </a:moveTo>
                  <a:lnTo>
                    <a:pt x="34743" y="0"/>
                  </a:lnTo>
                </a:path>
              </a:pathLst>
            </a:custGeom>
            <a:noFill/>
            <a:ln cap="rnd" cmpd="sng" w="1900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21" name="Google Shape;521;p1"/>
            <p:cNvSpPr/>
            <p:nvPr/>
          </p:nvSpPr>
          <p:spPr>
            <a:xfrm>
              <a:off x="7639241" y="2281137"/>
              <a:ext cx="460953" cy="13"/>
            </a:xfrm>
            <a:custGeom>
              <a:rect b="b" l="l" r="r" t="t"/>
              <a:pathLst>
                <a:path extrusionOk="0" fill="none" h="1" w="34743">
                  <a:moveTo>
                    <a:pt x="0" y="0"/>
                  </a:moveTo>
                  <a:lnTo>
                    <a:pt x="34743" y="0"/>
                  </a:lnTo>
                </a:path>
              </a:pathLst>
            </a:custGeom>
            <a:noFill/>
            <a:ln cap="rnd" cmpd="sng" w="1900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22" name="Google Shape;522;p1"/>
            <p:cNvSpPr/>
            <p:nvPr/>
          </p:nvSpPr>
          <p:spPr>
            <a:xfrm>
              <a:off x="7337989" y="2238389"/>
              <a:ext cx="260534" cy="310128"/>
            </a:xfrm>
            <a:custGeom>
              <a:rect b="b" l="l" r="r" t="t"/>
              <a:pathLst>
                <a:path extrusionOk="0" h="23375" w="19637">
                  <a:moveTo>
                    <a:pt x="2433" y="0"/>
                  </a:moveTo>
                  <a:cubicBezTo>
                    <a:pt x="1095" y="0"/>
                    <a:pt x="1" y="1095"/>
                    <a:pt x="1" y="2462"/>
                  </a:cubicBezTo>
                  <a:lnTo>
                    <a:pt x="1" y="20912"/>
                  </a:lnTo>
                  <a:cubicBezTo>
                    <a:pt x="1" y="22280"/>
                    <a:pt x="1095" y="23374"/>
                    <a:pt x="2433" y="23374"/>
                  </a:cubicBezTo>
                  <a:lnTo>
                    <a:pt x="17205" y="23374"/>
                  </a:lnTo>
                  <a:cubicBezTo>
                    <a:pt x="18542" y="23374"/>
                    <a:pt x="19636" y="22280"/>
                    <a:pt x="19636" y="20912"/>
                  </a:cubicBezTo>
                  <a:lnTo>
                    <a:pt x="19636" y="2462"/>
                  </a:lnTo>
                  <a:cubicBezTo>
                    <a:pt x="19636" y="1095"/>
                    <a:pt x="18542" y="0"/>
                    <a:pt x="1720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23" name="Google Shape;523;p1"/>
            <p:cNvSpPr/>
            <p:nvPr/>
          </p:nvSpPr>
          <p:spPr>
            <a:xfrm>
              <a:off x="7335972" y="2294497"/>
              <a:ext cx="263758" cy="253622"/>
            </a:xfrm>
            <a:custGeom>
              <a:rect b="b" l="l" r="r" t="t"/>
              <a:pathLst>
                <a:path extrusionOk="0" h="19116" w="19880">
                  <a:moveTo>
                    <a:pt x="7523" y="1"/>
                  </a:moveTo>
                  <a:cubicBezTo>
                    <a:pt x="5194" y="1"/>
                    <a:pt x="2860" y="656"/>
                    <a:pt x="1126" y="2185"/>
                  </a:cubicBezTo>
                  <a:cubicBezTo>
                    <a:pt x="639" y="2610"/>
                    <a:pt x="305" y="3066"/>
                    <a:pt x="214" y="3705"/>
                  </a:cubicBezTo>
                  <a:cubicBezTo>
                    <a:pt x="1" y="5072"/>
                    <a:pt x="183" y="6592"/>
                    <a:pt x="183" y="7960"/>
                  </a:cubicBezTo>
                  <a:lnTo>
                    <a:pt x="183" y="16683"/>
                  </a:lnTo>
                  <a:cubicBezTo>
                    <a:pt x="183" y="18021"/>
                    <a:pt x="1277" y="19115"/>
                    <a:pt x="2615" y="19115"/>
                  </a:cubicBezTo>
                  <a:lnTo>
                    <a:pt x="17357" y="19115"/>
                  </a:lnTo>
                  <a:cubicBezTo>
                    <a:pt x="18725" y="19115"/>
                    <a:pt x="19819" y="18021"/>
                    <a:pt x="19819" y="16683"/>
                  </a:cubicBezTo>
                  <a:cubicBezTo>
                    <a:pt x="19819" y="15194"/>
                    <a:pt x="19880" y="12551"/>
                    <a:pt x="19819" y="12124"/>
                  </a:cubicBezTo>
                  <a:lnTo>
                    <a:pt x="19819" y="12124"/>
                  </a:lnTo>
                  <a:cubicBezTo>
                    <a:pt x="19871" y="12490"/>
                    <a:pt x="19497" y="12788"/>
                    <a:pt x="19141" y="12788"/>
                  </a:cubicBezTo>
                  <a:cubicBezTo>
                    <a:pt x="19082" y="12788"/>
                    <a:pt x="19024" y="12780"/>
                    <a:pt x="18968" y="12762"/>
                  </a:cubicBezTo>
                  <a:cubicBezTo>
                    <a:pt x="18573" y="12671"/>
                    <a:pt x="18269" y="12306"/>
                    <a:pt x="18056" y="11942"/>
                  </a:cubicBezTo>
                  <a:cubicBezTo>
                    <a:pt x="17478" y="10878"/>
                    <a:pt x="17357" y="9632"/>
                    <a:pt x="17144" y="8416"/>
                  </a:cubicBezTo>
                  <a:cubicBezTo>
                    <a:pt x="16658" y="5771"/>
                    <a:pt x="15594" y="3036"/>
                    <a:pt x="13345" y="1516"/>
                  </a:cubicBezTo>
                  <a:cubicBezTo>
                    <a:pt x="12311" y="817"/>
                    <a:pt x="11065" y="422"/>
                    <a:pt x="9819" y="209"/>
                  </a:cubicBezTo>
                  <a:cubicBezTo>
                    <a:pt x="9069" y="73"/>
                    <a:pt x="8296" y="1"/>
                    <a:pt x="752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24" name="Google Shape;524;p1"/>
            <p:cNvSpPr/>
            <p:nvPr/>
          </p:nvSpPr>
          <p:spPr>
            <a:xfrm>
              <a:off x="7366222" y="2408571"/>
              <a:ext cx="204479" cy="139548"/>
            </a:xfrm>
            <a:custGeom>
              <a:rect b="b" l="l" r="r" t="t"/>
              <a:pathLst>
                <a:path extrusionOk="0" h="10518" w="15412">
                  <a:moveTo>
                    <a:pt x="5867" y="0"/>
                  </a:moveTo>
                  <a:cubicBezTo>
                    <a:pt x="3982" y="0"/>
                    <a:pt x="2341" y="1277"/>
                    <a:pt x="1885" y="3101"/>
                  </a:cubicBezTo>
                  <a:lnTo>
                    <a:pt x="1" y="10517"/>
                  </a:lnTo>
                  <a:lnTo>
                    <a:pt x="15411" y="10517"/>
                  </a:lnTo>
                  <a:lnTo>
                    <a:pt x="13527" y="3101"/>
                  </a:lnTo>
                  <a:cubicBezTo>
                    <a:pt x="13040" y="1277"/>
                    <a:pt x="11429" y="0"/>
                    <a:pt x="95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25" name="Google Shape;525;p1"/>
            <p:cNvSpPr/>
            <p:nvPr/>
          </p:nvSpPr>
          <p:spPr>
            <a:xfrm>
              <a:off x="7421879" y="2267830"/>
              <a:ext cx="96800" cy="162925"/>
            </a:xfrm>
            <a:custGeom>
              <a:rect b="b" l="l" r="r" t="t"/>
              <a:pathLst>
                <a:path extrusionOk="0" h="12280" w="7296">
                  <a:moveTo>
                    <a:pt x="3648" y="0"/>
                  </a:moveTo>
                  <a:cubicBezTo>
                    <a:pt x="1642" y="0"/>
                    <a:pt x="0" y="1945"/>
                    <a:pt x="0" y="4347"/>
                  </a:cubicBezTo>
                  <a:cubicBezTo>
                    <a:pt x="0" y="5380"/>
                    <a:pt x="304" y="6444"/>
                    <a:pt x="942" y="7265"/>
                  </a:cubicBezTo>
                  <a:cubicBezTo>
                    <a:pt x="1398" y="7873"/>
                    <a:pt x="2553" y="8146"/>
                    <a:pt x="2584" y="8967"/>
                  </a:cubicBezTo>
                  <a:cubicBezTo>
                    <a:pt x="2614" y="9575"/>
                    <a:pt x="2645" y="10213"/>
                    <a:pt x="2371" y="10730"/>
                  </a:cubicBezTo>
                  <a:cubicBezTo>
                    <a:pt x="2158" y="11095"/>
                    <a:pt x="1854" y="11399"/>
                    <a:pt x="1459" y="11520"/>
                  </a:cubicBezTo>
                  <a:cubicBezTo>
                    <a:pt x="1976" y="12037"/>
                    <a:pt x="2736" y="12280"/>
                    <a:pt x="3496" y="12280"/>
                  </a:cubicBezTo>
                  <a:cubicBezTo>
                    <a:pt x="4225" y="12250"/>
                    <a:pt x="4955" y="12006"/>
                    <a:pt x="5593" y="11642"/>
                  </a:cubicBezTo>
                  <a:cubicBezTo>
                    <a:pt x="4711" y="11307"/>
                    <a:pt x="4590" y="10517"/>
                    <a:pt x="4620" y="9666"/>
                  </a:cubicBezTo>
                  <a:cubicBezTo>
                    <a:pt x="4651" y="9271"/>
                    <a:pt x="4681" y="8876"/>
                    <a:pt x="4742" y="8511"/>
                  </a:cubicBezTo>
                  <a:cubicBezTo>
                    <a:pt x="4742" y="8481"/>
                    <a:pt x="5532" y="8055"/>
                    <a:pt x="5654" y="7964"/>
                  </a:cubicBezTo>
                  <a:cubicBezTo>
                    <a:pt x="5988" y="7690"/>
                    <a:pt x="6292" y="7386"/>
                    <a:pt x="6505" y="7022"/>
                  </a:cubicBezTo>
                  <a:cubicBezTo>
                    <a:pt x="7022" y="6231"/>
                    <a:pt x="7295" y="5289"/>
                    <a:pt x="7295" y="4347"/>
                  </a:cubicBezTo>
                  <a:cubicBezTo>
                    <a:pt x="7295" y="1945"/>
                    <a:pt x="5654" y="0"/>
                    <a:pt x="3648" y="0"/>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26" name="Google Shape;526;p1"/>
            <p:cNvSpPr/>
            <p:nvPr/>
          </p:nvSpPr>
          <p:spPr>
            <a:xfrm>
              <a:off x="7421879" y="2267830"/>
              <a:ext cx="92355" cy="141962"/>
            </a:xfrm>
            <a:custGeom>
              <a:rect b="b" l="l" r="r" t="t"/>
              <a:pathLst>
                <a:path extrusionOk="0" h="10700" w="6961">
                  <a:moveTo>
                    <a:pt x="3648" y="0"/>
                  </a:moveTo>
                  <a:cubicBezTo>
                    <a:pt x="1642" y="0"/>
                    <a:pt x="0" y="1945"/>
                    <a:pt x="0" y="4347"/>
                  </a:cubicBezTo>
                  <a:cubicBezTo>
                    <a:pt x="0" y="5380"/>
                    <a:pt x="304" y="6444"/>
                    <a:pt x="942" y="7265"/>
                  </a:cubicBezTo>
                  <a:cubicBezTo>
                    <a:pt x="1429" y="7873"/>
                    <a:pt x="2553" y="8146"/>
                    <a:pt x="2584" y="8967"/>
                  </a:cubicBezTo>
                  <a:cubicBezTo>
                    <a:pt x="2614" y="9544"/>
                    <a:pt x="2553" y="10122"/>
                    <a:pt x="2493" y="10699"/>
                  </a:cubicBezTo>
                  <a:cubicBezTo>
                    <a:pt x="3192" y="10365"/>
                    <a:pt x="3800" y="9818"/>
                    <a:pt x="4256" y="9180"/>
                  </a:cubicBezTo>
                  <a:cubicBezTo>
                    <a:pt x="4560" y="8693"/>
                    <a:pt x="4924" y="8329"/>
                    <a:pt x="5441" y="8025"/>
                  </a:cubicBezTo>
                  <a:lnTo>
                    <a:pt x="5441" y="8025"/>
                  </a:lnTo>
                  <a:cubicBezTo>
                    <a:pt x="5107" y="8085"/>
                    <a:pt x="4772" y="8116"/>
                    <a:pt x="4468" y="8146"/>
                  </a:cubicBezTo>
                  <a:cubicBezTo>
                    <a:pt x="4341" y="8154"/>
                    <a:pt x="4212" y="8160"/>
                    <a:pt x="4083" y="8160"/>
                  </a:cubicBezTo>
                  <a:cubicBezTo>
                    <a:pt x="3716" y="8160"/>
                    <a:pt x="3346" y="8113"/>
                    <a:pt x="3009" y="7933"/>
                  </a:cubicBezTo>
                  <a:cubicBezTo>
                    <a:pt x="2614" y="7751"/>
                    <a:pt x="2158" y="7629"/>
                    <a:pt x="1854" y="7295"/>
                  </a:cubicBezTo>
                  <a:cubicBezTo>
                    <a:pt x="1581" y="6991"/>
                    <a:pt x="1459" y="6596"/>
                    <a:pt x="1368" y="6201"/>
                  </a:cubicBezTo>
                  <a:cubicBezTo>
                    <a:pt x="1216" y="5411"/>
                    <a:pt x="1125" y="4620"/>
                    <a:pt x="1155" y="3800"/>
                  </a:cubicBezTo>
                  <a:lnTo>
                    <a:pt x="1155" y="3800"/>
                  </a:lnTo>
                  <a:cubicBezTo>
                    <a:pt x="1277" y="3921"/>
                    <a:pt x="1368" y="4043"/>
                    <a:pt x="1490" y="4164"/>
                  </a:cubicBezTo>
                  <a:cubicBezTo>
                    <a:pt x="1520" y="3648"/>
                    <a:pt x="1581" y="3161"/>
                    <a:pt x="1702" y="2675"/>
                  </a:cubicBezTo>
                  <a:cubicBezTo>
                    <a:pt x="1854" y="2857"/>
                    <a:pt x="2067" y="2979"/>
                    <a:pt x="2310" y="2979"/>
                  </a:cubicBezTo>
                  <a:cubicBezTo>
                    <a:pt x="2249" y="2827"/>
                    <a:pt x="2219" y="2645"/>
                    <a:pt x="2189" y="2462"/>
                  </a:cubicBezTo>
                  <a:lnTo>
                    <a:pt x="2189" y="2462"/>
                  </a:lnTo>
                  <a:cubicBezTo>
                    <a:pt x="2508" y="2648"/>
                    <a:pt x="2873" y="2741"/>
                    <a:pt x="3245" y="2741"/>
                  </a:cubicBezTo>
                  <a:cubicBezTo>
                    <a:pt x="3298" y="2741"/>
                    <a:pt x="3351" y="2740"/>
                    <a:pt x="3404" y="2736"/>
                  </a:cubicBezTo>
                  <a:cubicBezTo>
                    <a:pt x="3283" y="2493"/>
                    <a:pt x="3161" y="2249"/>
                    <a:pt x="3070" y="2006"/>
                  </a:cubicBezTo>
                  <a:lnTo>
                    <a:pt x="3070" y="2006"/>
                  </a:lnTo>
                  <a:cubicBezTo>
                    <a:pt x="3131" y="2158"/>
                    <a:pt x="3678" y="2341"/>
                    <a:pt x="3860" y="2371"/>
                  </a:cubicBezTo>
                  <a:cubicBezTo>
                    <a:pt x="4086" y="2446"/>
                    <a:pt x="4331" y="2501"/>
                    <a:pt x="4581" y="2501"/>
                  </a:cubicBezTo>
                  <a:cubicBezTo>
                    <a:pt x="4634" y="2501"/>
                    <a:pt x="4688" y="2498"/>
                    <a:pt x="4742" y="2493"/>
                  </a:cubicBezTo>
                  <a:cubicBezTo>
                    <a:pt x="4711" y="2401"/>
                    <a:pt x="4681" y="2310"/>
                    <a:pt x="4681" y="2219"/>
                  </a:cubicBezTo>
                  <a:lnTo>
                    <a:pt x="4681" y="2219"/>
                  </a:lnTo>
                  <a:cubicBezTo>
                    <a:pt x="5198" y="2432"/>
                    <a:pt x="5775" y="2553"/>
                    <a:pt x="6383" y="2584"/>
                  </a:cubicBezTo>
                  <a:lnTo>
                    <a:pt x="6110" y="2189"/>
                  </a:lnTo>
                  <a:lnTo>
                    <a:pt x="6110" y="2189"/>
                  </a:lnTo>
                  <a:cubicBezTo>
                    <a:pt x="6163" y="2198"/>
                    <a:pt x="6219" y="2201"/>
                    <a:pt x="6276" y="2201"/>
                  </a:cubicBezTo>
                  <a:cubicBezTo>
                    <a:pt x="6414" y="2201"/>
                    <a:pt x="6558" y="2180"/>
                    <a:pt x="6687" y="2158"/>
                  </a:cubicBezTo>
                  <a:cubicBezTo>
                    <a:pt x="6961" y="2097"/>
                    <a:pt x="5684" y="760"/>
                    <a:pt x="5502" y="608"/>
                  </a:cubicBezTo>
                  <a:cubicBezTo>
                    <a:pt x="4955" y="213"/>
                    <a:pt x="4316" y="0"/>
                    <a:pt x="3648" y="0"/>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27" name="Google Shape;527;p1"/>
            <p:cNvSpPr/>
            <p:nvPr/>
          </p:nvSpPr>
          <p:spPr>
            <a:xfrm>
              <a:off x="7406144" y="2252413"/>
              <a:ext cx="133498" cy="152138"/>
            </a:xfrm>
            <a:custGeom>
              <a:rect b="b" l="l" r="r" t="t"/>
              <a:pathLst>
                <a:path extrusionOk="0" h="11467" w="10062">
                  <a:moveTo>
                    <a:pt x="5033" y="1"/>
                  </a:moveTo>
                  <a:cubicBezTo>
                    <a:pt x="3098" y="1"/>
                    <a:pt x="1152" y="928"/>
                    <a:pt x="517" y="2773"/>
                  </a:cubicBezTo>
                  <a:cubicBezTo>
                    <a:pt x="426" y="3016"/>
                    <a:pt x="365" y="3259"/>
                    <a:pt x="305" y="3533"/>
                  </a:cubicBezTo>
                  <a:cubicBezTo>
                    <a:pt x="92" y="4597"/>
                    <a:pt x="92" y="5813"/>
                    <a:pt x="92" y="6816"/>
                  </a:cubicBezTo>
                  <a:cubicBezTo>
                    <a:pt x="62" y="8275"/>
                    <a:pt x="244" y="9703"/>
                    <a:pt x="1" y="11132"/>
                  </a:cubicBezTo>
                  <a:cubicBezTo>
                    <a:pt x="396" y="11102"/>
                    <a:pt x="791" y="10737"/>
                    <a:pt x="821" y="10311"/>
                  </a:cubicBezTo>
                  <a:cubicBezTo>
                    <a:pt x="882" y="10585"/>
                    <a:pt x="913" y="10858"/>
                    <a:pt x="882" y="11102"/>
                  </a:cubicBezTo>
                  <a:cubicBezTo>
                    <a:pt x="1156" y="11071"/>
                    <a:pt x="1429" y="10858"/>
                    <a:pt x="1551" y="10585"/>
                  </a:cubicBezTo>
                  <a:lnTo>
                    <a:pt x="1551" y="10585"/>
                  </a:lnTo>
                  <a:cubicBezTo>
                    <a:pt x="1551" y="10798"/>
                    <a:pt x="1521" y="11041"/>
                    <a:pt x="1521" y="11254"/>
                  </a:cubicBezTo>
                  <a:cubicBezTo>
                    <a:pt x="1855" y="11223"/>
                    <a:pt x="2189" y="10950"/>
                    <a:pt x="2280" y="10615"/>
                  </a:cubicBezTo>
                  <a:cubicBezTo>
                    <a:pt x="2454" y="10886"/>
                    <a:pt x="3010" y="11280"/>
                    <a:pt x="3407" y="11280"/>
                  </a:cubicBezTo>
                  <a:cubicBezTo>
                    <a:pt x="3634" y="11280"/>
                    <a:pt x="3808" y="11151"/>
                    <a:pt x="3831" y="10798"/>
                  </a:cubicBezTo>
                  <a:cubicBezTo>
                    <a:pt x="3861" y="10281"/>
                    <a:pt x="3891" y="9703"/>
                    <a:pt x="3496" y="9369"/>
                  </a:cubicBezTo>
                  <a:cubicBezTo>
                    <a:pt x="3314" y="9217"/>
                    <a:pt x="3101" y="9156"/>
                    <a:pt x="2888" y="9004"/>
                  </a:cubicBezTo>
                  <a:cubicBezTo>
                    <a:pt x="2493" y="8791"/>
                    <a:pt x="2250" y="8366"/>
                    <a:pt x="2128" y="7910"/>
                  </a:cubicBezTo>
                  <a:cubicBezTo>
                    <a:pt x="2007" y="7515"/>
                    <a:pt x="2037" y="7089"/>
                    <a:pt x="2007" y="6694"/>
                  </a:cubicBezTo>
                  <a:cubicBezTo>
                    <a:pt x="1946" y="6329"/>
                    <a:pt x="1824" y="5995"/>
                    <a:pt x="1794" y="5630"/>
                  </a:cubicBezTo>
                  <a:cubicBezTo>
                    <a:pt x="1733" y="4840"/>
                    <a:pt x="1794" y="4050"/>
                    <a:pt x="2098" y="3320"/>
                  </a:cubicBezTo>
                  <a:cubicBezTo>
                    <a:pt x="2250" y="3655"/>
                    <a:pt x="2402" y="3959"/>
                    <a:pt x="2524" y="4293"/>
                  </a:cubicBezTo>
                  <a:cubicBezTo>
                    <a:pt x="2645" y="3624"/>
                    <a:pt x="2706" y="2925"/>
                    <a:pt x="2949" y="2317"/>
                  </a:cubicBezTo>
                  <a:cubicBezTo>
                    <a:pt x="3101" y="2804"/>
                    <a:pt x="3466" y="3199"/>
                    <a:pt x="3952" y="3411"/>
                  </a:cubicBezTo>
                  <a:cubicBezTo>
                    <a:pt x="3952" y="3107"/>
                    <a:pt x="3891" y="2773"/>
                    <a:pt x="3709" y="2500"/>
                  </a:cubicBezTo>
                  <a:lnTo>
                    <a:pt x="3709" y="2500"/>
                  </a:lnTo>
                  <a:cubicBezTo>
                    <a:pt x="4165" y="2925"/>
                    <a:pt x="4803" y="3168"/>
                    <a:pt x="5442" y="3168"/>
                  </a:cubicBezTo>
                  <a:cubicBezTo>
                    <a:pt x="5358" y="2974"/>
                    <a:pt x="5225" y="2780"/>
                    <a:pt x="5087" y="2633"/>
                  </a:cubicBezTo>
                  <a:lnTo>
                    <a:pt x="5087" y="2633"/>
                  </a:lnTo>
                  <a:cubicBezTo>
                    <a:pt x="5446" y="2992"/>
                    <a:pt x="5962" y="3189"/>
                    <a:pt x="6468" y="3189"/>
                  </a:cubicBezTo>
                  <a:cubicBezTo>
                    <a:pt x="6562" y="3189"/>
                    <a:pt x="6656" y="3182"/>
                    <a:pt x="6749" y="3168"/>
                  </a:cubicBezTo>
                  <a:cubicBezTo>
                    <a:pt x="6597" y="3047"/>
                    <a:pt x="6445" y="2895"/>
                    <a:pt x="6262" y="2743"/>
                  </a:cubicBezTo>
                  <a:lnTo>
                    <a:pt x="6262" y="2743"/>
                  </a:lnTo>
                  <a:cubicBezTo>
                    <a:pt x="6688" y="2895"/>
                    <a:pt x="7083" y="3016"/>
                    <a:pt x="7508" y="3138"/>
                  </a:cubicBezTo>
                  <a:cubicBezTo>
                    <a:pt x="7600" y="3168"/>
                    <a:pt x="7721" y="3229"/>
                    <a:pt x="7812" y="3320"/>
                  </a:cubicBezTo>
                  <a:cubicBezTo>
                    <a:pt x="7873" y="3411"/>
                    <a:pt x="7873" y="3533"/>
                    <a:pt x="7904" y="3655"/>
                  </a:cubicBezTo>
                  <a:cubicBezTo>
                    <a:pt x="7995" y="5083"/>
                    <a:pt x="7873" y="6542"/>
                    <a:pt x="7569" y="7940"/>
                  </a:cubicBezTo>
                  <a:cubicBezTo>
                    <a:pt x="7508" y="8275"/>
                    <a:pt x="7478" y="8518"/>
                    <a:pt x="7205" y="8761"/>
                  </a:cubicBezTo>
                  <a:cubicBezTo>
                    <a:pt x="6961" y="8974"/>
                    <a:pt x="6688" y="9156"/>
                    <a:pt x="6384" y="9308"/>
                  </a:cubicBezTo>
                  <a:cubicBezTo>
                    <a:pt x="6262" y="9369"/>
                    <a:pt x="6110" y="9430"/>
                    <a:pt x="6019" y="9521"/>
                  </a:cubicBezTo>
                  <a:cubicBezTo>
                    <a:pt x="5837" y="9673"/>
                    <a:pt x="5806" y="9855"/>
                    <a:pt x="5776" y="10068"/>
                  </a:cubicBezTo>
                  <a:cubicBezTo>
                    <a:pt x="5746" y="10402"/>
                    <a:pt x="5715" y="10737"/>
                    <a:pt x="5715" y="11102"/>
                  </a:cubicBezTo>
                  <a:cubicBezTo>
                    <a:pt x="5715" y="11132"/>
                    <a:pt x="5715" y="11193"/>
                    <a:pt x="5746" y="11223"/>
                  </a:cubicBezTo>
                  <a:cubicBezTo>
                    <a:pt x="5776" y="11254"/>
                    <a:pt x="5837" y="11284"/>
                    <a:pt x="5867" y="11314"/>
                  </a:cubicBezTo>
                  <a:cubicBezTo>
                    <a:pt x="6019" y="11345"/>
                    <a:pt x="6186" y="11383"/>
                    <a:pt x="6342" y="11383"/>
                  </a:cubicBezTo>
                  <a:cubicBezTo>
                    <a:pt x="6498" y="11383"/>
                    <a:pt x="6642" y="11345"/>
                    <a:pt x="6749" y="11223"/>
                  </a:cubicBezTo>
                  <a:cubicBezTo>
                    <a:pt x="6931" y="11071"/>
                    <a:pt x="6931" y="10767"/>
                    <a:pt x="7053" y="10554"/>
                  </a:cubicBezTo>
                  <a:cubicBezTo>
                    <a:pt x="7133" y="10932"/>
                    <a:pt x="7502" y="11238"/>
                    <a:pt x="7882" y="11238"/>
                  </a:cubicBezTo>
                  <a:cubicBezTo>
                    <a:pt x="7929" y="11238"/>
                    <a:pt x="7977" y="11233"/>
                    <a:pt x="8025" y="11223"/>
                  </a:cubicBezTo>
                  <a:cubicBezTo>
                    <a:pt x="8056" y="11223"/>
                    <a:pt x="8116" y="11223"/>
                    <a:pt x="8147" y="11193"/>
                  </a:cubicBezTo>
                  <a:cubicBezTo>
                    <a:pt x="8208" y="11132"/>
                    <a:pt x="8208" y="11071"/>
                    <a:pt x="8208" y="11010"/>
                  </a:cubicBezTo>
                  <a:cubicBezTo>
                    <a:pt x="8268" y="10798"/>
                    <a:pt x="8299" y="10585"/>
                    <a:pt x="8329" y="10402"/>
                  </a:cubicBezTo>
                  <a:lnTo>
                    <a:pt x="8329" y="10402"/>
                  </a:lnTo>
                  <a:cubicBezTo>
                    <a:pt x="8299" y="10615"/>
                    <a:pt x="9302" y="11375"/>
                    <a:pt x="9484" y="11466"/>
                  </a:cubicBezTo>
                  <a:cubicBezTo>
                    <a:pt x="9363" y="11041"/>
                    <a:pt x="9211" y="10615"/>
                    <a:pt x="9059" y="10190"/>
                  </a:cubicBezTo>
                  <a:lnTo>
                    <a:pt x="9059" y="10190"/>
                  </a:lnTo>
                  <a:cubicBezTo>
                    <a:pt x="9332" y="10524"/>
                    <a:pt x="9667" y="10767"/>
                    <a:pt x="10062" y="10980"/>
                  </a:cubicBezTo>
                  <a:cubicBezTo>
                    <a:pt x="9636" y="9673"/>
                    <a:pt x="9636" y="8305"/>
                    <a:pt x="9727" y="6968"/>
                  </a:cubicBezTo>
                  <a:cubicBezTo>
                    <a:pt x="9849" y="5630"/>
                    <a:pt x="9879" y="4475"/>
                    <a:pt x="9575" y="3138"/>
                  </a:cubicBezTo>
                  <a:cubicBezTo>
                    <a:pt x="9122" y="1042"/>
                    <a:pt x="7083" y="1"/>
                    <a:pt x="503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28" name="Google Shape;528;p1"/>
            <p:cNvSpPr/>
            <p:nvPr/>
          </p:nvSpPr>
          <p:spPr>
            <a:xfrm>
              <a:off x="7481968" y="2293635"/>
              <a:ext cx="50018" cy="111314"/>
            </a:xfrm>
            <a:custGeom>
              <a:rect b="b" l="l" r="r" t="t"/>
              <a:pathLst>
                <a:path extrusionOk="0" h="8390" w="3770">
                  <a:moveTo>
                    <a:pt x="1885" y="0"/>
                  </a:moveTo>
                  <a:cubicBezTo>
                    <a:pt x="2067" y="183"/>
                    <a:pt x="2158" y="304"/>
                    <a:pt x="2189" y="548"/>
                  </a:cubicBezTo>
                  <a:cubicBezTo>
                    <a:pt x="2280" y="2007"/>
                    <a:pt x="2158" y="3435"/>
                    <a:pt x="1854" y="4833"/>
                  </a:cubicBezTo>
                  <a:cubicBezTo>
                    <a:pt x="1793" y="5168"/>
                    <a:pt x="1763" y="5411"/>
                    <a:pt x="1520" y="5654"/>
                  </a:cubicBezTo>
                  <a:cubicBezTo>
                    <a:pt x="1246" y="5867"/>
                    <a:pt x="973" y="6049"/>
                    <a:pt x="669" y="6201"/>
                  </a:cubicBezTo>
                  <a:cubicBezTo>
                    <a:pt x="547" y="6262"/>
                    <a:pt x="395" y="6323"/>
                    <a:pt x="304" y="6414"/>
                  </a:cubicBezTo>
                  <a:cubicBezTo>
                    <a:pt x="122" y="6566"/>
                    <a:pt x="91" y="6748"/>
                    <a:pt x="61" y="6961"/>
                  </a:cubicBezTo>
                  <a:cubicBezTo>
                    <a:pt x="31" y="7295"/>
                    <a:pt x="0" y="7660"/>
                    <a:pt x="0" y="7995"/>
                  </a:cubicBezTo>
                  <a:cubicBezTo>
                    <a:pt x="0" y="8025"/>
                    <a:pt x="0" y="8086"/>
                    <a:pt x="31" y="8116"/>
                  </a:cubicBezTo>
                  <a:cubicBezTo>
                    <a:pt x="61" y="8177"/>
                    <a:pt x="122" y="8177"/>
                    <a:pt x="152" y="8207"/>
                  </a:cubicBezTo>
                  <a:cubicBezTo>
                    <a:pt x="304" y="8253"/>
                    <a:pt x="471" y="8291"/>
                    <a:pt x="631" y="8291"/>
                  </a:cubicBezTo>
                  <a:cubicBezTo>
                    <a:pt x="790" y="8291"/>
                    <a:pt x="942" y="8253"/>
                    <a:pt x="1064" y="8147"/>
                  </a:cubicBezTo>
                  <a:cubicBezTo>
                    <a:pt x="1216" y="7964"/>
                    <a:pt x="1216" y="7660"/>
                    <a:pt x="1338" y="7447"/>
                  </a:cubicBezTo>
                  <a:cubicBezTo>
                    <a:pt x="1418" y="7825"/>
                    <a:pt x="1787" y="8131"/>
                    <a:pt x="2167" y="8131"/>
                  </a:cubicBezTo>
                  <a:cubicBezTo>
                    <a:pt x="2214" y="8131"/>
                    <a:pt x="2262" y="8126"/>
                    <a:pt x="2310" y="8116"/>
                  </a:cubicBezTo>
                  <a:cubicBezTo>
                    <a:pt x="2341" y="8116"/>
                    <a:pt x="2401" y="8116"/>
                    <a:pt x="2432" y="8086"/>
                  </a:cubicBezTo>
                  <a:cubicBezTo>
                    <a:pt x="2493" y="8025"/>
                    <a:pt x="2493" y="7964"/>
                    <a:pt x="2523" y="7903"/>
                  </a:cubicBezTo>
                  <a:cubicBezTo>
                    <a:pt x="2553" y="7691"/>
                    <a:pt x="2584" y="7478"/>
                    <a:pt x="2614" y="7296"/>
                  </a:cubicBezTo>
                  <a:lnTo>
                    <a:pt x="2614" y="7296"/>
                  </a:lnTo>
                  <a:cubicBezTo>
                    <a:pt x="2584" y="7478"/>
                    <a:pt x="2949" y="7751"/>
                    <a:pt x="3070" y="7843"/>
                  </a:cubicBezTo>
                  <a:cubicBezTo>
                    <a:pt x="3252" y="7995"/>
                    <a:pt x="3648" y="8177"/>
                    <a:pt x="3769" y="8390"/>
                  </a:cubicBezTo>
                  <a:cubicBezTo>
                    <a:pt x="3344" y="7599"/>
                    <a:pt x="3070" y="6718"/>
                    <a:pt x="2979" y="5836"/>
                  </a:cubicBezTo>
                  <a:cubicBezTo>
                    <a:pt x="2888" y="4560"/>
                    <a:pt x="3131" y="3283"/>
                    <a:pt x="3009" y="2007"/>
                  </a:cubicBezTo>
                  <a:cubicBezTo>
                    <a:pt x="2979" y="1520"/>
                    <a:pt x="2857" y="1004"/>
                    <a:pt x="2614" y="548"/>
                  </a:cubicBezTo>
                  <a:cubicBezTo>
                    <a:pt x="2462" y="274"/>
                    <a:pt x="2219" y="0"/>
                    <a:pt x="188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29" name="Google Shape;529;p1"/>
            <p:cNvSpPr/>
            <p:nvPr/>
          </p:nvSpPr>
          <p:spPr>
            <a:xfrm>
              <a:off x="7421468" y="2295652"/>
              <a:ext cx="36313" cy="106419"/>
            </a:xfrm>
            <a:custGeom>
              <a:rect b="b" l="l" r="r" t="t"/>
              <a:pathLst>
                <a:path extrusionOk="0" h="8021" w="2737">
                  <a:moveTo>
                    <a:pt x="1004" y="0"/>
                  </a:moveTo>
                  <a:lnTo>
                    <a:pt x="1004" y="0"/>
                  </a:lnTo>
                  <a:cubicBezTo>
                    <a:pt x="852" y="244"/>
                    <a:pt x="700" y="517"/>
                    <a:pt x="578" y="791"/>
                  </a:cubicBezTo>
                  <a:cubicBezTo>
                    <a:pt x="31" y="2189"/>
                    <a:pt x="1" y="3800"/>
                    <a:pt x="426" y="5259"/>
                  </a:cubicBezTo>
                  <a:cubicBezTo>
                    <a:pt x="548" y="5715"/>
                    <a:pt x="730" y="6140"/>
                    <a:pt x="791" y="6627"/>
                  </a:cubicBezTo>
                  <a:cubicBezTo>
                    <a:pt x="852" y="7113"/>
                    <a:pt x="761" y="7569"/>
                    <a:pt x="487" y="7964"/>
                  </a:cubicBezTo>
                  <a:cubicBezTo>
                    <a:pt x="638" y="7964"/>
                    <a:pt x="1242" y="7542"/>
                    <a:pt x="1127" y="7359"/>
                  </a:cubicBezTo>
                  <a:lnTo>
                    <a:pt x="1127" y="7359"/>
                  </a:lnTo>
                  <a:cubicBezTo>
                    <a:pt x="1303" y="7629"/>
                    <a:pt x="1856" y="8021"/>
                    <a:pt x="2252" y="8021"/>
                  </a:cubicBezTo>
                  <a:cubicBezTo>
                    <a:pt x="2479" y="8021"/>
                    <a:pt x="2653" y="7892"/>
                    <a:pt x="2676" y="7539"/>
                  </a:cubicBezTo>
                  <a:cubicBezTo>
                    <a:pt x="2736" y="7022"/>
                    <a:pt x="2736" y="6444"/>
                    <a:pt x="2341" y="6110"/>
                  </a:cubicBezTo>
                  <a:cubicBezTo>
                    <a:pt x="2159" y="5958"/>
                    <a:pt x="1946" y="5897"/>
                    <a:pt x="1733" y="5745"/>
                  </a:cubicBezTo>
                  <a:cubicBezTo>
                    <a:pt x="1338" y="5532"/>
                    <a:pt x="1095" y="5107"/>
                    <a:pt x="973" y="4651"/>
                  </a:cubicBezTo>
                  <a:cubicBezTo>
                    <a:pt x="852" y="4256"/>
                    <a:pt x="913" y="3830"/>
                    <a:pt x="852" y="3435"/>
                  </a:cubicBezTo>
                  <a:cubicBezTo>
                    <a:pt x="791" y="3070"/>
                    <a:pt x="669" y="2736"/>
                    <a:pt x="639" y="2371"/>
                  </a:cubicBezTo>
                  <a:cubicBezTo>
                    <a:pt x="578" y="1520"/>
                    <a:pt x="700" y="791"/>
                    <a:pt x="100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30" name="Google Shape;530;p1"/>
            <p:cNvSpPr/>
            <p:nvPr/>
          </p:nvSpPr>
          <p:spPr>
            <a:xfrm>
              <a:off x="7457357" y="2346466"/>
              <a:ext cx="31882" cy="11702"/>
            </a:xfrm>
            <a:custGeom>
              <a:rect b="b" l="l" r="r" t="t"/>
              <a:pathLst>
                <a:path extrusionOk="0" fill="none" h="882" w="2403">
                  <a:moveTo>
                    <a:pt x="1" y="0"/>
                  </a:moveTo>
                  <a:cubicBezTo>
                    <a:pt x="639" y="821"/>
                    <a:pt x="1794" y="882"/>
                    <a:pt x="2402" y="0"/>
                  </a:cubicBez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31" name="Google Shape;531;p1"/>
            <p:cNvSpPr/>
            <p:nvPr/>
          </p:nvSpPr>
          <p:spPr>
            <a:xfrm>
              <a:off x="7450099" y="2317835"/>
              <a:ext cx="1632" cy="9287"/>
            </a:xfrm>
            <a:custGeom>
              <a:rect b="b" l="l" r="r" t="t"/>
              <a:pathLst>
                <a:path extrusionOk="0" fill="none" h="700" w="123">
                  <a:moveTo>
                    <a:pt x="1" y="0"/>
                  </a:moveTo>
                  <a:cubicBezTo>
                    <a:pt x="1" y="183"/>
                    <a:pt x="1" y="395"/>
                    <a:pt x="1" y="578"/>
                  </a:cubicBezTo>
                  <a:cubicBezTo>
                    <a:pt x="1" y="608"/>
                    <a:pt x="1" y="639"/>
                    <a:pt x="31" y="669"/>
                  </a:cubicBezTo>
                  <a:cubicBezTo>
                    <a:pt x="62" y="699"/>
                    <a:pt x="122" y="669"/>
                    <a:pt x="92" y="639"/>
                  </a:cubicBez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32" name="Google Shape;532;p1"/>
            <p:cNvSpPr/>
            <p:nvPr/>
          </p:nvSpPr>
          <p:spPr>
            <a:xfrm>
              <a:off x="7488814" y="2316628"/>
              <a:ext cx="823" cy="8876"/>
            </a:xfrm>
            <a:custGeom>
              <a:rect b="b" l="l" r="r" t="t"/>
              <a:pathLst>
                <a:path extrusionOk="0" fill="none" h="669" w="62">
                  <a:moveTo>
                    <a:pt x="1" y="0"/>
                  </a:moveTo>
                  <a:cubicBezTo>
                    <a:pt x="31" y="213"/>
                    <a:pt x="62" y="456"/>
                    <a:pt x="31" y="669"/>
                  </a:cubicBezTo>
                </a:path>
              </a:pathLst>
            </a:custGeom>
            <a:solidFill>
              <a:schemeClr val="lt1"/>
            </a:solidFill>
            <a:ln cap="rnd"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33" name="Google Shape;533;p1"/>
            <p:cNvSpPr/>
            <p:nvPr/>
          </p:nvSpPr>
          <p:spPr>
            <a:xfrm>
              <a:off x="7410987" y="2423484"/>
              <a:ext cx="6873" cy="114140"/>
            </a:xfrm>
            <a:custGeom>
              <a:rect b="b" l="l" r="r" t="t"/>
              <a:pathLst>
                <a:path extrusionOk="0" h="8603" w="518">
                  <a:moveTo>
                    <a:pt x="31" y="1"/>
                  </a:moveTo>
                  <a:lnTo>
                    <a:pt x="31" y="1"/>
                  </a:lnTo>
                  <a:cubicBezTo>
                    <a:pt x="0" y="1460"/>
                    <a:pt x="61" y="2888"/>
                    <a:pt x="92" y="4317"/>
                  </a:cubicBezTo>
                  <a:cubicBezTo>
                    <a:pt x="122" y="5746"/>
                    <a:pt x="183" y="7174"/>
                    <a:pt x="274" y="8603"/>
                  </a:cubicBezTo>
                  <a:cubicBezTo>
                    <a:pt x="456" y="7174"/>
                    <a:pt x="517" y="5715"/>
                    <a:pt x="456" y="4287"/>
                  </a:cubicBezTo>
                  <a:cubicBezTo>
                    <a:pt x="426" y="2858"/>
                    <a:pt x="304" y="1429"/>
                    <a:pt x="31" y="31"/>
                  </a:cubicBezTo>
                  <a:lnTo>
                    <a:pt x="3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34" name="Google Shape;534;p1"/>
            <p:cNvSpPr/>
            <p:nvPr/>
          </p:nvSpPr>
          <p:spPr>
            <a:xfrm>
              <a:off x="7514632" y="2424705"/>
              <a:ext cx="10097" cy="110903"/>
            </a:xfrm>
            <a:custGeom>
              <a:rect b="b" l="l" r="r" t="t"/>
              <a:pathLst>
                <a:path extrusionOk="0" h="8359" w="761">
                  <a:moveTo>
                    <a:pt x="730" y="0"/>
                  </a:moveTo>
                  <a:cubicBezTo>
                    <a:pt x="304" y="1337"/>
                    <a:pt x="91" y="2736"/>
                    <a:pt x="31" y="4164"/>
                  </a:cubicBezTo>
                  <a:cubicBezTo>
                    <a:pt x="0" y="5562"/>
                    <a:pt x="122" y="7021"/>
                    <a:pt x="547" y="8359"/>
                  </a:cubicBezTo>
                  <a:cubicBezTo>
                    <a:pt x="395" y="6961"/>
                    <a:pt x="365" y="5562"/>
                    <a:pt x="426" y="4164"/>
                  </a:cubicBezTo>
                  <a:cubicBezTo>
                    <a:pt x="456" y="2766"/>
                    <a:pt x="608" y="1398"/>
                    <a:pt x="7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grpSp>
      <p:sp>
        <p:nvSpPr>
          <p:cNvPr id="535" name="Google Shape;535;p1"/>
          <p:cNvSpPr txBox="1"/>
          <p:nvPr/>
        </p:nvSpPr>
        <p:spPr>
          <a:xfrm>
            <a:off x="4647163" y="4540250"/>
            <a:ext cx="434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(2613-1:Database Management System - Des, Dev &amp; Admin)</a:t>
            </a:r>
            <a:endParaRPr sz="1200">
              <a:latin typeface="Times New Roman"/>
              <a:ea typeface="Times New Roman"/>
              <a:cs typeface="Times New Roman"/>
              <a:sym typeface="Times New Roman"/>
            </a:endParaRPr>
          </a:p>
        </p:txBody>
      </p:sp>
      <p:pic>
        <p:nvPicPr>
          <p:cNvPr id="536" name="Google Shape;536;p1"/>
          <p:cNvPicPr preferRelativeResize="0"/>
          <p:nvPr/>
        </p:nvPicPr>
        <p:blipFill>
          <a:blip r:embed="rId3">
            <a:alphaModFix/>
          </a:blip>
          <a:stretch>
            <a:fillRect/>
          </a:stretch>
        </p:blipFill>
        <p:spPr>
          <a:xfrm>
            <a:off x="-44737" y="1166013"/>
            <a:ext cx="4581000" cy="147947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
          <p:cNvSpPr txBox="1"/>
          <p:nvPr>
            <p:ph type="title"/>
          </p:nvPr>
        </p:nvSpPr>
        <p:spPr>
          <a:xfrm>
            <a:off x="227150" y="4168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solidFill>
                  <a:srgbClr val="000000"/>
                </a:solidFill>
                <a:latin typeface="Oswald"/>
                <a:ea typeface="Oswald"/>
                <a:cs typeface="Oswald"/>
                <a:sym typeface="Oswald"/>
              </a:rPr>
              <a:t>Relational Model</a:t>
            </a:r>
            <a:endParaRPr b="1">
              <a:solidFill>
                <a:srgbClr val="000000"/>
              </a:solidFill>
              <a:latin typeface="Oswald"/>
              <a:ea typeface="Oswald"/>
              <a:cs typeface="Oswald"/>
              <a:sym typeface="Oswald"/>
            </a:endParaRPr>
          </a:p>
        </p:txBody>
      </p:sp>
      <p:pic>
        <p:nvPicPr>
          <p:cNvPr id="790" name="Google Shape;790;p7"/>
          <p:cNvPicPr preferRelativeResize="0"/>
          <p:nvPr/>
        </p:nvPicPr>
        <p:blipFill>
          <a:blip r:embed="rId3">
            <a:alphaModFix/>
          </a:blip>
          <a:stretch>
            <a:fillRect/>
          </a:stretch>
        </p:blipFill>
        <p:spPr>
          <a:xfrm>
            <a:off x="227150" y="940025"/>
            <a:ext cx="8689700" cy="39260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g2c152d1ba79_0_10"/>
          <p:cNvSpPr txBox="1"/>
          <p:nvPr>
            <p:ph idx="2" type="subTitle"/>
          </p:nvPr>
        </p:nvSpPr>
        <p:spPr>
          <a:xfrm>
            <a:off x="338225" y="1128250"/>
            <a:ext cx="8156400" cy="3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rgbClr val="000000"/>
              </a:buClr>
              <a:buSzPts val="1800"/>
              <a:buFont typeface="Times New Roman"/>
              <a:buChar char="-"/>
            </a:pPr>
            <a:r>
              <a:rPr lang="en" sz="1200">
                <a:solidFill>
                  <a:srgbClr val="000000"/>
                </a:solidFill>
                <a:latin typeface="Times New Roman"/>
                <a:ea typeface="Times New Roman"/>
                <a:cs typeface="Times New Roman"/>
                <a:sym typeface="Times New Roman"/>
              </a:rPr>
              <a:t>Staff, Student and Instructor are subtypes of User that have total </a:t>
            </a:r>
            <a:r>
              <a:rPr lang="en" sz="1200">
                <a:solidFill>
                  <a:srgbClr val="000000"/>
                </a:solidFill>
                <a:latin typeface="Times New Roman"/>
                <a:ea typeface="Times New Roman"/>
                <a:cs typeface="Times New Roman"/>
                <a:sym typeface="Times New Roman"/>
              </a:rPr>
              <a:t>specialization</a:t>
            </a:r>
            <a:r>
              <a:rPr lang="en" sz="1200">
                <a:solidFill>
                  <a:srgbClr val="000000"/>
                </a:solidFill>
                <a:latin typeface="Times New Roman"/>
                <a:ea typeface="Times New Roman"/>
                <a:cs typeface="Times New Roman"/>
                <a:sym typeface="Times New Roman"/>
              </a:rPr>
              <a:t> and overlapping constraints</a:t>
            </a:r>
            <a:endParaRPr sz="12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200">
                <a:solidFill>
                  <a:srgbClr val="000000"/>
                </a:solidFill>
                <a:latin typeface="Times New Roman"/>
                <a:ea typeface="Times New Roman"/>
                <a:cs typeface="Times New Roman"/>
                <a:sym typeface="Times New Roman"/>
              </a:rPr>
              <a:t>Lab and Quiz are subtypes of Assignment relation </a:t>
            </a:r>
            <a:r>
              <a:rPr lang="en" sz="1200">
                <a:solidFill>
                  <a:srgbClr val="000000"/>
                </a:solidFill>
                <a:latin typeface="Times New Roman"/>
                <a:ea typeface="Times New Roman"/>
                <a:cs typeface="Times New Roman"/>
                <a:sym typeface="Times New Roman"/>
              </a:rPr>
              <a:t>that have partial specialization and overlapping constraints</a:t>
            </a:r>
            <a:endParaRPr sz="12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200">
                <a:solidFill>
                  <a:srgbClr val="000000"/>
                </a:solidFill>
                <a:latin typeface="Times New Roman"/>
                <a:ea typeface="Times New Roman"/>
                <a:cs typeface="Times New Roman"/>
                <a:sym typeface="Times New Roman"/>
              </a:rPr>
              <a:t>Certificate and Degree are subtypes of Accomplishment relation </a:t>
            </a:r>
            <a:r>
              <a:rPr lang="en" sz="1200">
                <a:solidFill>
                  <a:srgbClr val="000000"/>
                </a:solidFill>
                <a:latin typeface="Times New Roman"/>
                <a:ea typeface="Times New Roman"/>
                <a:cs typeface="Times New Roman"/>
                <a:sym typeface="Times New Roman"/>
              </a:rPr>
              <a:t>that have partial specialization and disjoint constraints</a:t>
            </a:r>
            <a:endParaRPr sz="12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200">
                <a:solidFill>
                  <a:srgbClr val="000000"/>
                </a:solidFill>
                <a:latin typeface="Times New Roman"/>
                <a:ea typeface="Times New Roman"/>
                <a:cs typeface="Times New Roman"/>
                <a:sym typeface="Times New Roman"/>
              </a:rPr>
              <a:t>We created an Evaluation Relation to define a many to many relationship between Module and Assignment</a:t>
            </a:r>
            <a:endParaRPr sz="12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200">
                <a:solidFill>
                  <a:srgbClr val="000000"/>
                </a:solidFill>
                <a:latin typeface="Times New Roman"/>
                <a:ea typeface="Times New Roman"/>
                <a:cs typeface="Times New Roman"/>
                <a:sym typeface="Times New Roman"/>
              </a:rPr>
              <a:t>All the relations are in the third normal form as depicted with the Course, User and Course Material relations through green lines.</a:t>
            </a:r>
            <a:endParaRPr sz="12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200">
                <a:solidFill>
                  <a:srgbClr val="000000"/>
                </a:solidFill>
                <a:latin typeface="Times New Roman"/>
                <a:ea typeface="Times New Roman"/>
                <a:cs typeface="Times New Roman"/>
                <a:sym typeface="Times New Roman"/>
              </a:rPr>
              <a:t>Solid underlines for primary keys</a:t>
            </a:r>
            <a:endParaRPr sz="12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200">
                <a:solidFill>
                  <a:srgbClr val="000000"/>
                </a:solidFill>
                <a:latin typeface="Times New Roman"/>
                <a:ea typeface="Times New Roman"/>
                <a:cs typeface="Times New Roman"/>
                <a:sym typeface="Times New Roman"/>
              </a:rPr>
              <a:t>Dotted underlines for Foreign Keys</a:t>
            </a:r>
            <a:endParaRPr sz="12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p:txBody>
      </p:sp>
      <p:sp>
        <p:nvSpPr>
          <p:cNvPr id="796" name="Google Shape;796;g2c152d1ba79_0_10"/>
          <p:cNvSpPr/>
          <p:nvPr/>
        </p:nvSpPr>
        <p:spPr>
          <a:xfrm>
            <a:off x="3124726" y="422799"/>
            <a:ext cx="838200" cy="838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g2c152d1ba79_0_10"/>
          <p:cNvSpPr/>
          <p:nvPr/>
        </p:nvSpPr>
        <p:spPr>
          <a:xfrm>
            <a:off x="3385611" y="684141"/>
            <a:ext cx="316432" cy="315517"/>
          </a:xfrm>
          <a:custGeom>
            <a:rect b="b" l="l" r="r" t="t"/>
            <a:pathLst>
              <a:path extrusionOk="0" h="8961" w="8987">
                <a:moveTo>
                  <a:pt x="1373" y="264"/>
                </a:moveTo>
                <a:cubicBezTo>
                  <a:pt x="1473" y="264"/>
                  <a:pt x="1556" y="345"/>
                  <a:pt x="1556" y="447"/>
                </a:cubicBezTo>
                <a:lnTo>
                  <a:pt x="1556" y="608"/>
                </a:lnTo>
                <a:cubicBezTo>
                  <a:pt x="1460" y="561"/>
                  <a:pt x="1355" y="537"/>
                  <a:pt x="1249" y="537"/>
                </a:cubicBezTo>
                <a:cubicBezTo>
                  <a:pt x="1175" y="537"/>
                  <a:pt x="1100" y="548"/>
                  <a:pt x="1027" y="572"/>
                </a:cubicBezTo>
                <a:lnTo>
                  <a:pt x="745" y="665"/>
                </a:lnTo>
                <a:lnTo>
                  <a:pt x="745" y="447"/>
                </a:lnTo>
                <a:cubicBezTo>
                  <a:pt x="745" y="345"/>
                  <a:pt x="828" y="264"/>
                  <a:pt x="928" y="264"/>
                </a:cubicBezTo>
                <a:close/>
                <a:moveTo>
                  <a:pt x="8059" y="263"/>
                </a:moveTo>
                <a:cubicBezTo>
                  <a:pt x="8160" y="263"/>
                  <a:pt x="8242" y="345"/>
                  <a:pt x="8242" y="447"/>
                </a:cubicBezTo>
                <a:lnTo>
                  <a:pt x="8242" y="608"/>
                </a:lnTo>
                <a:cubicBezTo>
                  <a:pt x="8145" y="561"/>
                  <a:pt x="8041" y="537"/>
                  <a:pt x="7935" y="537"/>
                </a:cubicBezTo>
                <a:cubicBezTo>
                  <a:pt x="7861" y="537"/>
                  <a:pt x="7786" y="548"/>
                  <a:pt x="7714" y="572"/>
                </a:cubicBezTo>
                <a:lnTo>
                  <a:pt x="7431" y="665"/>
                </a:lnTo>
                <a:lnTo>
                  <a:pt x="7431" y="447"/>
                </a:lnTo>
                <a:cubicBezTo>
                  <a:pt x="7431" y="345"/>
                  <a:pt x="7514" y="263"/>
                  <a:pt x="7614" y="263"/>
                </a:cubicBezTo>
                <a:close/>
                <a:moveTo>
                  <a:pt x="1247" y="799"/>
                </a:moveTo>
                <a:cubicBezTo>
                  <a:pt x="1333" y="799"/>
                  <a:pt x="1419" y="825"/>
                  <a:pt x="1493" y="874"/>
                </a:cubicBezTo>
                <a:lnTo>
                  <a:pt x="1556" y="917"/>
                </a:lnTo>
                <a:lnTo>
                  <a:pt x="1556" y="1102"/>
                </a:lnTo>
                <a:cubicBezTo>
                  <a:pt x="1556" y="1325"/>
                  <a:pt x="1374" y="1507"/>
                  <a:pt x="1150" y="1507"/>
                </a:cubicBezTo>
                <a:cubicBezTo>
                  <a:pt x="927" y="1507"/>
                  <a:pt x="745" y="1325"/>
                  <a:pt x="745" y="1102"/>
                </a:cubicBezTo>
                <a:lnTo>
                  <a:pt x="745" y="942"/>
                </a:lnTo>
                <a:lnTo>
                  <a:pt x="1110" y="821"/>
                </a:lnTo>
                <a:cubicBezTo>
                  <a:pt x="1155" y="807"/>
                  <a:pt x="1201" y="799"/>
                  <a:pt x="1247" y="799"/>
                </a:cubicBezTo>
                <a:close/>
                <a:moveTo>
                  <a:pt x="7934" y="799"/>
                </a:moveTo>
                <a:cubicBezTo>
                  <a:pt x="8021" y="799"/>
                  <a:pt x="8105" y="825"/>
                  <a:pt x="8179" y="874"/>
                </a:cubicBezTo>
                <a:lnTo>
                  <a:pt x="8242" y="917"/>
                </a:lnTo>
                <a:lnTo>
                  <a:pt x="8242" y="1102"/>
                </a:lnTo>
                <a:cubicBezTo>
                  <a:pt x="8242" y="1325"/>
                  <a:pt x="8060" y="1508"/>
                  <a:pt x="7837" y="1508"/>
                </a:cubicBezTo>
                <a:cubicBezTo>
                  <a:pt x="7613" y="1508"/>
                  <a:pt x="7431" y="1325"/>
                  <a:pt x="7431" y="1102"/>
                </a:cubicBezTo>
                <a:lnTo>
                  <a:pt x="7431" y="942"/>
                </a:lnTo>
                <a:lnTo>
                  <a:pt x="7795" y="821"/>
                </a:lnTo>
                <a:cubicBezTo>
                  <a:pt x="7841" y="807"/>
                  <a:pt x="7888" y="799"/>
                  <a:pt x="7934" y="799"/>
                </a:cubicBezTo>
                <a:close/>
                <a:moveTo>
                  <a:pt x="5520" y="1"/>
                </a:moveTo>
                <a:cubicBezTo>
                  <a:pt x="5487" y="1"/>
                  <a:pt x="5453" y="14"/>
                  <a:pt x="5428" y="39"/>
                </a:cubicBezTo>
                <a:cubicBezTo>
                  <a:pt x="5376" y="91"/>
                  <a:pt x="5376" y="174"/>
                  <a:pt x="5428" y="224"/>
                </a:cubicBezTo>
                <a:lnTo>
                  <a:pt x="5619" y="417"/>
                </a:lnTo>
                <a:cubicBezTo>
                  <a:pt x="4945" y="430"/>
                  <a:pt x="4401" y="983"/>
                  <a:pt x="4401" y="1660"/>
                </a:cubicBezTo>
                <a:cubicBezTo>
                  <a:pt x="4401" y="1732"/>
                  <a:pt x="4460" y="1791"/>
                  <a:pt x="4532" y="1791"/>
                </a:cubicBezTo>
                <a:cubicBezTo>
                  <a:pt x="4605" y="1791"/>
                  <a:pt x="4664" y="1732"/>
                  <a:pt x="4664" y="1660"/>
                </a:cubicBezTo>
                <a:cubicBezTo>
                  <a:pt x="4664" y="1128"/>
                  <a:pt x="5089" y="693"/>
                  <a:pt x="5618" y="680"/>
                </a:cubicBezTo>
                <a:lnTo>
                  <a:pt x="5618" y="680"/>
                </a:lnTo>
                <a:lnTo>
                  <a:pt x="5428" y="870"/>
                </a:lnTo>
                <a:cubicBezTo>
                  <a:pt x="5377" y="921"/>
                  <a:pt x="5377" y="1004"/>
                  <a:pt x="5428" y="1055"/>
                </a:cubicBezTo>
                <a:cubicBezTo>
                  <a:pt x="5453" y="1081"/>
                  <a:pt x="5487" y="1094"/>
                  <a:pt x="5521" y="1094"/>
                </a:cubicBezTo>
                <a:cubicBezTo>
                  <a:pt x="5554" y="1094"/>
                  <a:pt x="5588" y="1081"/>
                  <a:pt x="5613" y="1055"/>
                </a:cubicBezTo>
                <a:lnTo>
                  <a:pt x="6028" y="640"/>
                </a:lnTo>
                <a:cubicBezTo>
                  <a:pt x="6052" y="617"/>
                  <a:pt x="6067" y="583"/>
                  <a:pt x="6067" y="547"/>
                </a:cubicBezTo>
                <a:cubicBezTo>
                  <a:pt x="6067" y="511"/>
                  <a:pt x="6052" y="478"/>
                  <a:pt x="6028" y="454"/>
                </a:cubicBezTo>
                <a:lnTo>
                  <a:pt x="5613" y="39"/>
                </a:lnTo>
                <a:cubicBezTo>
                  <a:pt x="5587" y="14"/>
                  <a:pt x="5554" y="1"/>
                  <a:pt x="5520" y="1"/>
                </a:cubicBezTo>
                <a:close/>
                <a:moveTo>
                  <a:pt x="1467" y="1690"/>
                </a:moveTo>
                <a:cubicBezTo>
                  <a:pt x="1580" y="1733"/>
                  <a:pt x="1683" y="1800"/>
                  <a:pt x="1769" y="1886"/>
                </a:cubicBezTo>
                <a:cubicBezTo>
                  <a:pt x="1934" y="2051"/>
                  <a:pt x="2025" y="2271"/>
                  <a:pt x="2025" y="2504"/>
                </a:cubicBezTo>
                <a:cubicBezTo>
                  <a:pt x="2025" y="2558"/>
                  <a:pt x="2004" y="2609"/>
                  <a:pt x="1967" y="2646"/>
                </a:cubicBezTo>
                <a:cubicBezTo>
                  <a:pt x="1929" y="2684"/>
                  <a:pt x="1878" y="2705"/>
                  <a:pt x="1825" y="2705"/>
                </a:cubicBezTo>
                <a:lnTo>
                  <a:pt x="477" y="2705"/>
                </a:lnTo>
                <a:cubicBezTo>
                  <a:pt x="366" y="2705"/>
                  <a:pt x="276" y="2615"/>
                  <a:pt x="276" y="2504"/>
                </a:cubicBezTo>
                <a:cubicBezTo>
                  <a:pt x="276" y="2271"/>
                  <a:pt x="367" y="2051"/>
                  <a:pt x="533" y="1886"/>
                </a:cubicBezTo>
                <a:lnTo>
                  <a:pt x="532" y="1886"/>
                </a:lnTo>
                <a:cubicBezTo>
                  <a:pt x="617" y="1800"/>
                  <a:pt x="721" y="1733"/>
                  <a:pt x="834" y="1690"/>
                </a:cubicBezTo>
                <a:cubicBezTo>
                  <a:pt x="928" y="1740"/>
                  <a:pt x="1036" y="1769"/>
                  <a:pt x="1150" y="1769"/>
                </a:cubicBezTo>
                <a:cubicBezTo>
                  <a:pt x="1265" y="1769"/>
                  <a:pt x="1373" y="1740"/>
                  <a:pt x="1467" y="1690"/>
                </a:cubicBezTo>
                <a:close/>
                <a:moveTo>
                  <a:pt x="928" y="1"/>
                </a:moveTo>
                <a:cubicBezTo>
                  <a:pt x="683" y="1"/>
                  <a:pt x="483" y="201"/>
                  <a:pt x="483" y="447"/>
                </a:cubicBezTo>
                <a:lnTo>
                  <a:pt x="483" y="1102"/>
                </a:lnTo>
                <a:cubicBezTo>
                  <a:pt x="483" y="1251"/>
                  <a:pt x="532" y="1390"/>
                  <a:pt x="615" y="1501"/>
                </a:cubicBezTo>
                <a:cubicBezTo>
                  <a:pt x="517" y="1554"/>
                  <a:pt x="426" y="1621"/>
                  <a:pt x="346" y="1700"/>
                </a:cubicBezTo>
                <a:cubicBezTo>
                  <a:pt x="132" y="1915"/>
                  <a:pt x="13" y="2201"/>
                  <a:pt x="13" y="2504"/>
                </a:cubicBezTo>
                <a:cubicBezTo>
                  <a:pt x="13" y="2760"/>
                  <a:pt x="221" y="2968"/>
                  <a:pt x="477" y="2968"/>
                </a:cubicBezTo>
                <a:lnTo>
                  <a:pt x="1825" y="2968"/>
                </a:lnTo>
                <a:cubicBezTo>
                  <a:pt x="1948" y="2968"/>
                  <a:pt x="2064" y="2919"/>
                  <a:pt x="2152" y="2832"/>
                </a:cubicBezTo>
                <a:cubicBezTo>
                  <a:pt x="2239" y="2744"/>
                  <a:pt x="2288" y="2628"/>
                  <a:pt x="2288" y="2504"/>
                </a:cubicBezTo>
                <a:cubicBezTo>
                  <a:pt x="2288" y="2201"/>
                  <a:pt x="2169" y="1915"/>
                  <a:pt x="1954" y="1700"/>
                </a:cubicBezTo>
                <a:cubicBezTo>
                  <a:pt x="1875" y="1621"/>
                  <a:pt x="1784" y="1554"/>
                  <a:pt x="1685" y="1501"/>
                </a:cubicBezTo>
                <a:cubicBezTo>
                  <a:pt x="1769" y="1390"/>
                  <a:pt x="1819" y="1251"/>
                  <a:pt x="1819" y="1102"/>
                </a:cubicBezTo>
                <a:lnTo>
                  <a:pt x="1819" y="447"/>
                </a:lnTo>
                <a:cubicBezTo>
                  <a:pt x="1819" y="201"/>
                  <a:pt x="1618" y="1"/>
                  <a:pt x="1373" y="1"/>
                </a:cubicBezTo>
                <a:close/>
                <a:moveTo>
                  <a:pt x="7614" y="1"/>
                </a:moveTo>
                <a:cubicBezTo>
                  <a:pt x="7369" y="1"/>
                  <a:pt x="7168" y="201"/>
                  <a:pt x="7168" y="447"/>
                </a:cubicBezTo>
                <a:lnTo>
                  <a:pt x="7168" y="1102"/>
                </a:lnTo>
                <a:cubicBezTo>
                  <a:pt x="7168" y="1469"/>
                  <a:pt x="7468" y="1769"/>
                  <a:pt x="7837" y="1769"/>
                </a:cubicBezTo>
                <a:cubicBezTo>
                  <a:pt x="7952" y="1769"/>
                  <a:pt x="8059" y="1740"/>
                  <a:pt x="8153" y="1690"/>
                </a:cubicBezTo>
                <a:cubicBezTo>
                  <a:pt x="8266" y="1733"/>
                  <a:pt x="8370" y="1800"/>
                  <a:pt x="8456" y="1886"/>
                </a:cubicBezTo>
                <a:cubicBezTo>
                  <a:pt x="8620" y="2051"/>
                  <a:pt x="8711" y="2271"/>
                  <a:pt x="8711" y="2504"/>
                </a:cubicBezTo>
                <a:cubicBezTo>
                  <a:pt x="8711" y="2558"/>
                  <a:pt x="8691" y="2609"/>
                  <a:pt x="8652" y="2646"/>
                </a:cubicBezTo>
                <a:cubicBezTo>
                  <a:pt x="8615" y="2684"/>
                  <a:pt x="8564" y="2705"/>
                  <a:pt x="8510" y="2705"/>
                </a:cubicBezTo>
                <a:lnTo>
                  <a:pt x="7162" y="2705"/>
                </a:lnTo>
                <a:cubicBezTo>
                  <a:pt x="7052" y="2705"/>
                  <a:pt x="6962" y="2615"/>
                  <a:pt x="6962" y="2504"/>
                </a:cubicBezTo>
                <a:cubicBezTo>
                  <a:pt x="6962" y="2307"/>
                  <a:pt x="7026" y="2120"/>
                  <a:pt x="7149" y="1965"/>
                </a:cubicBezTo>
                <a:cubicBezTo>
                  <a:pt x="7193" y="1908"/>
                  <a:pt x="7184" y="1825"/>
                  <a:pt x="7127" y="1780"/>
                </a:cubicBezTo>
                <a:cubicBezTo>
                  <a:pt x="7103" y="1761"/>
                  <a:pt x="7075" y="1752"/>
                  <a:pt x="7046" y="1752"/>
                </a:cubicBezTo>
                <a:cubicBezTo>
                  <a:pt x="7007" y="1752"/>
                  <a:pt x="6968" y="1769"/>
                  <a:pt x="6943" y="1803"/>
                </a:cubicBezTo>
                <a:cubicBezTo>
                  <a:pt x="6783" y="2004"/>
                  <a:pt x="6699" y="2248"/>
                  <a:pt x="6699" y="2504"/>
                </a:cubicBezTo>
                <a:cubicBezTo>
                  <a:pt x="6699" y="2762"/>
                  <a:pt x="6907" y="2968"/>
                  <a:pt x="7162" y="2968"/>
                </a:cubicBezTo>
                <a:lnTo>
                  <a:pt x="8510" y="2968"/>
                </a:lnTo>
                <a:cubicBezTo>
                  <a:pt x="8635" y="2968"/>
                  <a:pt x="8751" y="2919"/>
                  <a:pt x="8839" y="2832"/>
                </a:cubicBezTo>
                <a:cubicBezTo>
                  <a:pt x="8925" y="2744"/>
                  <a:pt x="8974" y="2628"/>
                  <a:pt x="8974" y="2504"/>
                </a:cubicBezTo>
                <a:cubicBezTo>
                  <a:pt x="8974" y="2201"/>
                  <a:pt x="8855" y="1915"/>
                  <a:pt x="8641" y="1700"/>
                </a:cubicBezTo>
                <a:cubicBezTo>
                  <a:pt x="8561" y="1621"/>
                  <a:pt x="8470" y="1554"/>
                  <a:pt x="8372" y="1501"/>
                </a:cubicBezTo>
                <a:cubicBezTo>
                  <a:pt x="8456" y="1390"/>
                  <a:pt x="8504" y="1251"/>
                  <a:pt x="8504" y="1102"/>
                </a:cubicBezTo>
                <a:lnTo>
                  <a:pt x="8504" y="447"/>
                </a:lnTo>
                <a:cubicBezTo>
                  <a:pt x="8504" y="201"/>
                  <a:pt x="8305" y="1"/>
                  <a:pt x="8059" y="1"/>
                </a:cubicBezTo>
                <a:close/>
                <a:moveTo>
                  <a:pt x="4495" y="3654"/>
                </a:moveTo>
                <a:cubicBezTo>
                  <a:pt x="4423" y="3654"/>
                  <a:pt x="4364" y="3713"/>
                  <a:pt x="4364" y="3785"/>
                </a:cubicBezTo>
                <a:lnTo>
                  <a:pt x="4364" y="4636"/>
                </a:lnTo>
                <a:cubicBezTo>
                  <a:pt x="4364" y="4709"/>
                  <a:pt x="4423" y="4768"/>
                  <a:pt x="4495" y="4768"/>
                </a:cubicBezTo>
                <a:cubicBezTo>
                  <a:pt x="4568" y="4768"/>
                  <a:pt x="4627" y="4709"/>
                  <a:pt x="4627" y="4636"/>
                </a:cubicBezTo>
                <a:lnTo>
                  <a:pt x="4627" y="3785"/>
                </a:lnTo>
                <a:cubicBezTo>
                  <a:pt x="4627" y="3713"/>
                  <a:pt x="4568" y="3654"/>
                  <a:pt x="4495" y="3654"/>
                </a:cubicBezTo>
                <a:close/>
                <a:moveTo>
                  <a:pt x="559" y="3123"/>
                </a:moveTo>
                <a:cubicBezTo>
                  <a:pt x="523" y="3123"/>
                  <a:pt x="490" y="3138"/>
                  <a:pt x="466" y="3161"/>
                </a:cubicBezTo>
                <a:lnTo>
                  <a:pt x="51" y="3576"/>
                </a:lnTo>
                <a:cubicBezTo>
                  <a:pt x="1" y="3628"/>
                  <a:pt x="1" y="3711"/>
                  <a:pt x="51" y="3762"/>
                </a:cubicBezTo>
                <a:cubicBezTo>
                  <a:pt x="77" y="3787"/>
                  <a:pt x="111" y="3800"/>
                  <a:pt x="144" y="3800"/>
                </a:cubicBezTo>
                <a:cubicBezTo>
                  <a:pt x="178" y="3800"/>
                  <a:pt x="212" y="3787"/>
                  <a:pt x="238" y="3762"/>
                </a:cubicBezTo>
                <a:lnTo>
                  <a:pt x="238" y="3763"/>
                </a:lnTo>
                <a:lnTo>
                  <a:pt x="429" y="3570"/>
                </a:lnTo>
                <a:cubicBezTo>
                  <a:pt x="443" y="4245"/>
                  <a:pt x="995" y="4789"/>
                  <a:pt x="1672" y="4789"/>
                </a:cubicBezTo>
                <a:cubicBezTo>
                  <a:pt x="1744" y="4789"/>
                  <a:pt x="1803" y="4730"/>
                  <a:pt x="1803" y="4658"/>
                </a:cubicBezTo>
                <a:cubicBezTo>
                  <a:pt x="1803" y="4585"/>
                  <a:pt x="1745" y="4526"/>
                  <a:pt x="1672" y="4526"/>
                </a:cubicBezTo>
                <a:cubicBezTo>
                  <a:pt x="1140" y="4526"/>
                  <a:pt x="706" y="4100"/>
                  <a:pt x="692" y="3571"/>
                </a:cubicBezTo>
                <a:lnTo>
                  <a:pt x="692" y="3571"/>
                </a:lnTo>
                <a:lnTo>
                  <a:pt x="882" y="3762"/>
                </a:lnTo>
                <a:cubicBezTo>
                  <a:pt x="908" y="3787"/>
                  <a:pt x="941" y="3801"/>
                  <a:pt x="975" y="3801"/>
                </a:cubicBezTo>
                <a:cubicBezTo>
                  <a:pt x="1009" y="3801"/>
                  <a:pt x="1043" y="3787"/>
                  <a:pt x="1068" y="3762"/>
                </a:cubicBezTo>
                <a:cubicBezTo>
                  <a:pt x="1119" y="3711"/>
                  <a:pt x="1119" y="3628"/>
                  <a:pt x="1068" y="3576"/>
                </a:cubicBezTo>
                <a:lnTo>
                  <a:pt x="653" y="3161"/>
                </a:lnTo>
                <a:cubicBezTo>
                  <a:pt x="629" y="3138"/>
                  <a:pt x="596" y="3123"/>
                  <a:pt x="559" y="3123"/>
                </a:cubicBezTo>
                <a:close/>
                <a:moveTo>
                  <a:pt x="3227" y="4642"/>
                </a:moveTo>
                <a:lnTo>
                  <a:pt x="3227" y="5163"/>
                </a:lnTo>
                <a:lnTo>
                  <a:pt x="3015" y="5163"/>
                </a:lnTo>
                <a:cubicBezTo>
                  <a:pt x="2994" y="5163"/>
                  <a:pt x="2976" y="5145"/>
                  <a:pt x="2976" y="5124"/>
                </a:cubicBezTo>
                <a:lnTo>
                  <a:pt x="2976" y="4682"/>
                </a:lnTo>
                <a:cubicBezTo>
                  <a:pt x="2976" y="4660"/>
                  <a:pt x="2994" y="4642"/>
                  <a:pt x="3015" y="4642"/>
                </a:cubicBezTo>
                <a:close/>
                <a:moveTo>
                  <a:pt x="5972" y="4642"/>
                </a:moveTo>
                <a:cubicBezTo>
                  <a:pt x="5994" y="4642"/>
                  <a:pt x="6011" y="4660"/>
                  <a:pt x="6011" y="4682"/>
                </a:cubicBezTo>
                <a:lnTo>
                  <a:pt x="6011" y="5124"/>
                </a:lnTo>
                <a:cubicBezTo>
                  <a:pt x="6011" y="5145"/>
                  <a:pt x="5994" y="5163"/>
                  <a:pt x="5972" y="5163"/>
                </a:cubicBezTo>
                <a:lnTo>
                  <a:pt x="5760" y="5163"/>
                </a:lnTo>
                <a:lnTo>
                  <a:pt x="5760" y="4642"/>
                </a:lnTo>
                <a:close/>
                <a:moveTo>
                  <a:pt x="4493" y="5042"/>
                </a:moveTo>
                <a:cubicBezTo>
                  <a:pt x="4420" y="5042"/>
                  <a:pt x="4361" y="5102"/>
                  <a:pt x="4361" y="5175"/>
                </a:cubicBezTo>
                <a:cubicBezTo>
                  <a:pt x="4361" y="5248"/>
                  <a:pt x="4420" y="5308"/>
                  <a:pt x="4493" y="5308"/>
                </a:cubicBezTo>
                <a:cubicBezTo>
                  <a:pt x="4567" y="5308"/>
                  <a:pt x="4626" y="5248"/>
                  <a:pt x="4626" y="5175"/>
                </a:cubicBezTo>
                <a:cubicBezTo>
                  <a:pt x="4626" y="5102"/>
                  <a:pt x="4567" y="5042"/>
                  <a:pt x="4493" y="5042"/>
                </a:cubicBezTo>
                <a:close/>
                <a:moveTo>
                  <a:pt x="7314" y="4172"/>
                </a:moveTo>
                <a:cubicBezTo>
                  <a:pt x="7242" y="4172"/>
                  <a:pt x="7184" y="4231"/>
                  <a:pt x="7184" y="4304"/>
                </a:cubicBezTo>
                <a:cubicBezTo>
                  <a:pt x="7184" y="4376"/>
                  <a:pt x="7242" y="4435"/>
                  <a:pt x="7314" y="4435"/>
                </a:cubicBezTo>
                <a:cubicBezTo>
                  <a:pt x="7847" y="4435"/>
                  <a:pt x="8281" y="4862"/>
                  <a:pt x="8295" y="5391"/>
                </a:cubicBezTo>
                <a:lnTo>
                  <a:pt x="8105" y="5200"/>
                </a:lnTo>
                <a:cubicBezTo>
                  <a:pt x="8079" y="5174"/>
                  <a:pt x="8045" y="5161"/>
                  <a:pt x="8012" y="5161"/>
                </a:cubicBezTo>
                <a:cubicBezTo>
                  <a:pt x="7978" y="5161"/>
                  <a:pt x="7944" y="5174"/>
                  <a:pt x="7919" y="5200"/>
                </a:cubicBezTo>
                <a:lnTo>
                  <a:pt x="7920" y="5200"/>
                </a:lnTo>
                <a:cubicBezTo>
                  <a:pt x="7868" y="5251"/>
                  <a:pt x="7868" y="5334"/>
                  <a:pt x="7920" y="5385"/>
                </a:cubicBezTo>
                <a:lnTo>
                  <a:pt x="8335" y="5800"/>
                </a:lnTo>
                <a:cubicBezTo>
                  <a:pt x="8358" y="5825"/>
                  <a:pt x="8394" y="5838"/>
                  <a:pt x="8430" y="5838"/>
                </a:cubicBezTo>
                <a:cubicBezTo>
                  <a:pt x="8463" y="5838"/>
                  <a:pt x="8496" y="5827"/>
                  <a:pt x="8521" y="5800"/>
                </a:cubicBezTo>
                <a:lnTo>
                  <a:pt x="8936" y="5385"/>
                </a:lnTo>
                <a:cubicBezTo>
                  <a:pt x="8987" y="5334"/>
                  <a:pt x="8987" y="5251"/>
                  <a:pt x="8936" y="5200"/>
                </a:cubicBezTo>
                <a:cubicBezTo>
                  <a:pt x="8910" y="5174"/>
                  <a:pt x="8876" y="5161"/>
                  <a:pt x="8843" y="5161"/>
                </a:cubicBezTo>
                <a:cubicBezTo>
                  <a:pt x="8809" y="5161"/>
                  <a:pt x="8775" y="5174"/>
                  <a:pt x="8750" y="5200"/>
                </a:cubicBezTo>
                <a:lnTo>
                  <a:pt x="8558" y="5392"/>
                </a:lnTo>
                <a:cubicBezTo>
                  <a:pt x="8545" y="4718"/>
                  <a:pt x="7992" y="4172"/>
                  <a:pt x="7314" y="4172"/>
                </a:cubicBezTo>
                <a:close/>
                <a:moveTo>
                  <a:pt x="4721" y="5820"/>
                </a:moveTo>
                <a:cubicBezTo>
                  <a:pt x="4777" y="5820"/>
                  <a:pt x="4823" y="5866"/>
                  <a:pt x="4823" y="5922"/>
                </a:cubicBezTo>
                <a:cubicBezTo>
                  <a:pt x="4823" y="5979"/>
                  <a:pt x="4777" y="6026"/>
                  <a:pt x="4721" y="6026"/>
                </a:cubicBezTo>
                <a:lnTo>
                  <a:pt x="4721" y="6025"/>
                </a:lnTo>
                <a:lnTo>
                  <a:pt x="4436" y="6025"/>
                </a:lnTo>
                <a:cubicBezTo>
                  <a:pt x="4379" y="6025"/>
                  <a:pt x="4334" y="5979"/>
                  <a:pt x="4334" y="5922"/>
                </a:cubicBezTo>
                <a:cubicBezTo>
                  <a:pt x="4334" y="5866"/>
                  <a:pt x="4379" y="5820"/>
                  <a:pt x="4436" y="5820"/>
                </a:cubicBezTo>
                <a:close/>
                <a:moveTo>
                  <a:pt x="4494" y="2674"/>
                </a:moveTo>
                <a:cubicBezTo>
                  <a:pt x="3654" y="2674"/>
                  <a:pt x="2971" y="3357"/>
                  <a:pt x="2971" y="4197"/>
                </a:cubicBezTo>
                <a:lnTo>
                  <a:pt x="2971" y="4384"/>
                </a:lnTo>
                <a:cubicBezTo>
                  <a:pt x="2825" y="4405"/>
                  <a:pt x="2713" y="4531"/>
                  <a:pt x="2713" y="4682"/>
                </a:cubicBezTo>
                <a:lnTo>
                  <a:pt x="2713" y="5124"/>
                </a:lnTo>
                <a:cubicBezTo>
                  <a:pt x="2713" y="5290"/>
                  <a:pt x="2849" y="5426"/>
                  <a:pt x="3015" y="5426"/>
                </a:cubicBezTo>
                <a:lnTo>
                  <a:pt x="3271" y="5426"/>
                </a:lnTo>
                <a:cubicBezTo>
                  <a:pt x="3392" y="5426"/>
                  <a:pt x="3490" y="5327"/>
                  <a:pt x="3490" y="5207"/>
                </a:cubicBezTo>
                <a:lnTo>
                  <a:pt x="3490" y="4599"/>
                </a:lnTo>
                <a:cubicBezTo>
                  <a:pt x="3489" y="4471"/>
                  <a:pt x="3385" y="4379"/>
                  <a:pt x="3262" y="4379"/>
                </a:cubicBezTo>
                <a:cubicBezTo>
                  <a:pt x="3253" y="4379"/>
                  <a:pt x="3243" y="4379"/>
                  <a:pt x="3233" y="4380"/>
                </a:cubicBezTo>
                <a:lnTo>
                  <a:pt x="3233" y="4197"/>
                </a:lnTo>
                <a:cubicBezTo>
                  <a:pt x="3233" y="3503"/>
                  <a:pt x="3799" y="2937"/>
                  <a:pt x="4494" y="2937"/>
                </a:cubicBezTo>
                <a:cubicBezTo>
                  <a:pt x="5188" y="2937"/>
                  <a:pt x="5755" y="3503"/>
                  <a:pt x="5755" y="4197"/>
                </a:cubicBezTo>
                <a:lnTo>
                  <a:pt x="5755" y="4380"/>
                </a:lnTo>
                <a:cubicBezTo>
                  <a:pt x="5745" y="4379"/>
                  <a:pt x="5736" y="4379"/>
                  <a:pt x="5726" y="4379"/>
                </a:cubicBezTo>
                <a:cubicBezTo>
                  <a:pt x="5604" y="4379"/>
                  <a:pt x="5497" y="4471"/>
                  <a:pt x="5497" y="4599"/>
                </a:cubicBezTo>
                <a:lnTo>
                  <a:pt x="5497" y="5268"/>
                </a:lnTo>
                <a:cubicBezTo>
                  <a:pt x="5453" y="5371"/>
                  <a:pt x="5374" y="5510"/>
                  <a:pt x="5231" y="5626"/>
                </a:cubicBezTo>
                <a:cubicBezTo>
                  <a:pt x="5173" y="5675"/>
                  <a:pt x="5109" y="5715"/>
                  <a:pt x="5042" y="5748"/>
                </a:cubicBezTo>
                <a:cubicBezTo>
                  <a:pt x="4979" y="5635"/>
                  <a:pt x="4858" y="5557"/>
                  <a:pt x="4721" y="5557"/>
                </a:cubicBezTo>
                <a:lnTo>
                  <a:pt x="4436" y="5557"/>
                </a:lnTo>
                <a:cubicBezTo>
                  <a:pt x="4234" y="5557"/>
                  <a:pt x="4071" y="5721"/>
                  <a:pt x="4071" y="5922"/>
                </a:cubicBezTo>
                <a:cubicBezTo>
                  <a:pt x="4071" y="6124"/>
                  <a:pt x="4234" y="6288"/>
                  <a:pt x="4436" y="6288"/>
                </a:cubicBezTo>
                <a:lnTo>
                  <a:pt x="4721" y="6288"/>
                </a:lnTo>
                <a:cubicBezTo>
                  <a:pt x="4888" y="6288"/>
                  <a:pt x="5029" y="6174"/>
                  <a:pt x="5073" y="6020"/>
                </a:cubicBezTo>
                <a:cubicBezTo>
                  <a:pt x="5191" y="5974"/>
                  <a:pt x="5300" y="5910"/>
                  <a:pt x="5399" y="5829"/>
                </a:cubicBezTo>
                <a:cubicBezTo>
                  <a:pt x="5557" y="5699"/>
                  <a:pt x="5655" y="5549"/>
                  <a:pt x="5714" y="5426"/>
                </a:cubicBezTo>
                <a:lnTo>
                  <a:pt x="5972" y="5426"/>
                </a:lnTo>
                <a:cubicBezTo>
                  <a:pt x="6139" y="5426"/>
                  <a:pt x="6274" y="5290"/>
                  <a:pt x="6274" y="5124"/>
                </a:cubicBezTo>
                <a:lnTo>
                  <a:pt x="6274" y="4682"/>
                </a:lnTo>
                <a:cubicBezTo>
                  <a:pt x="6274" y="4531"/>
                  <a:pt x="6162" y="4405"/>
                  <a:pt x="6016" y="4384"/>
                </a:cubicBezTo>
                <a:lnTo>
                  <a:pt x="6016" y="4197"/>
                </a:lnTo>
                <a:cubicBezTo>
                  <a:pt x="6016" y="3357"/>
                  <a:pt x="5333" y="2674"/>
                  <a:pt x="4494" y="2674"/>
                </a:cubicBezTo>
                <a:close/>
                <a:moveTo>
                  <a:pt x="1373" y="6257"/>
                </a:moveTo>
                <a:cubicBezTo>
                  <a:pt x="1473" y="6257"/>
                  <a:pt x="1556" y="6340"/>
                  <a:pt x="1556" y="6440"/>
                </a:cubicBezTo>
                <a:lnTo>
                  <a:pt x="1556" y="6602"/>
                </a:lnTo>
                <a:cubicBezTo>
                  <a:pt x="1459" y="6555"/>
                  <a:pt x="1354" y="6531"/>
                  <a:pt x="1248" y="6531"/>
                </a:cubicBezTo>
                <a:cubicBezTo>
                  <a:pt x="1174" y="6531"/>
                  <a:pt x="1100" y="6542"/>
                  <a:pt x="1027" y="6566"/>
                </a:cubicBezTo>
                <a:lnTo>
                  <a:pt x="745" y="6659"/>
                </a:lnTo>
                <a:lnTo>
                  <a:pt x="745" y="6440"/>
                </a:lnTo>
                <a:cubicBezTo>
                  <a:pt x="745" y="6340"/>
                  <a:pt x="828" y="6257"/>
                  <a:pt x="928" y="6257"/>
                </a:cubicBezTo>
                <a:close/>
                <a:moveTo>
                  <a:pt x="8058" y="6257"/>
                </a:moveTo>
                <a:cubicBezTo>
                  <a:pt x="8160" y="6257"/>
                  <a:pt x="8242" y="6340"/>
                  <a:pt x="8242" y="6440"/>
                </a:cubicBezTo>
                <a:lnTo>
                  <a:pt x="8242" y="6602"/>
                </a:lnTo>
                <a:cubicBezTo>
                  <a:pt x="8145" y="6555"/>
                  <a:pt x="8041" y="6531"/>
                  <a:pt x="7935" y="6531"/>
                </a:cubicBezTo>
                <a:cubicBezTo>
                  <a:pt x="7861" y="6531"/>
                  <a:pt x="7786" y="6542"/>
                  <a:pt x="7714" y="6566"/>
                </a:cubicBezTo>
                <a:lnTo>
                  <a:pt x="7431" y="6659"/>
                </a:lnTo>
                <a:lnTo>
                  <a:pt x="7431" y="6440"/>
                </a:lnTo>
                <a:cubicBezTo>
                  <a:pt x="7431" y="6340"/>
                  <a:pt x="7514" y="6257"/>
                  <a:pt x="7614" y="6257"/>
                </a:cubicBezTo>
                <a:close/>
                <a:moveTo>
                  <a:pt x="4493" y="1980"/>
                </a:moveTo>
                <a:cubicBezTo>
                  <a:pt x="3834" y="1980"/>
                  <a:pt x="3211" y="2234"/>
                  <a:pt x="2740" y="2696"/>
                </a:cubicBezTo>
                <a:cubicBezTo>
                  <a:pt x="2270" y="3158"/>
                  <a:pt x="2004" y="3774"/>
                  <a:pt x="1992" y="4432"/>
                </a:cubicBezTo>
                <a:cubicBezTo>
                  <a:pt x="1991" y="4505"/>
                  <a:pt x="2049" y="4565"/>
                  <a:pt x="2121" y="4567"/>
                </a:cubicBezTo>
                <a:cubicBezTo>
                  <a:pt x="2122" y="4567"/>
                  <a:pt x="2122" y="4567"/>
                  <a:pt x="2123" y="4567"/>
                </a:cubicBezTo>
                <a:cubicBezTo>
                  <a:pt x="2195" y="4567"/>
                  <a:pt x="2254" y="4509"/>
                  <a:pt x="2255" y="4437"/>
                </a:cubicBezTo>
                <a:cubicBezTo>
                  <a:pt x="2266" y="3849"/>
                  <a:pt x="2504" y="3297"/>
                  <a:pt x="2924" y="2884"/>
                </a:cubicBezTo>
                <a:cubicBezTo>
                  <a:pt x="3345" y="2470"/>
                  <a:pt x="3903" y="2241"/>
                  <a:pt x="4493" y="2241"/>
                </a:cubicBezTo>
                <a:cubicBezTo>
                  <a:pt x="5728" y="2241"/>
                  <a:pt x="6733" y="3246"/>
                  <a:pt x="6733" y="4481"/>
                </a:cubicBezTo>
                <a:cubicBezTo>
                  <a:pt x="6733" y="5715"/>
                  <a:pt x="5728" y="6720"/>
                  <a:pt x="4493" y="6720"/>
                </a:cubicBezTo>
                <a:cubicBezTo>
                  <a:pt x="3982" y="6720"/>
                  <a:pt x="3481" y="6543"/>
                  <a:pt x="3085" y="6222"/>
                </a:cubicBezTo>
                <a:cubicBezTo>
                  <a:pt x="2693" y="5904"/>
                  <a:pt x="2417" y="5461"/>
                  <a:pt x="2308" y="4972"/>
                </a:cubicBezTo>
                <a:cubicBezTo>
                  <a:pt x="2295" y="4911"/>
                  <a:pt x="2241" y="4870"/>
                  <a:pt x="2181" y="4870"/>
                </a:cubicBezTo>
                <a:cubicBezTo>
                  <a:pt x="2171" y="4870"/>
                  <a:pt x="2161" y="4871"/>
                  <a:pt x="2151" y="4873"/>
                </a:cubicBezTo>
                <a:cubicBezTo>
                  <a:pt x="2081" y="4889"/>
                  <a:pt x="2036" y="4959"/>
                  <a:pt x="2052" y="5029"/>
                </a:cubicBezTo>
                <a:cubicBezTo>
                  <a:pt x="2174" y="5576"/>
                  <a:pt x="2482" y="6071"/>
                  <a:pt x="2919" y="6425"/>
                </a:cubicBezTo>
                <a:cubicBezTo>
                  <a:pt x="3362" y="6785"/>
                  <a:pt x="3922" y="6983"/>
                  <a:pt x="4493" y="6983"/>
                </a:cubicBezTo>
                <a:cubicBezTo>
                  <a:pt x="5873" y="6983"/>
                  <a:pt x="6995" y="5860"/>
                  <a:pt x="6995" y="4481"/>
                </a:cubicBezTo>
                <a:cubicBezTo>
                  <a:pt x="6995" y="3101"/>
                  <a:pt x="5873" y="1980"/>
                  <a:pt x="4493" y="1980"/>
                </a:cubicBezTo>
                <a:close/>
                <a:moveTo>
                  <a:pt x="1248" y="6793"/>
                </a:moveTo>
                <a:cubicBezTo>
                  <a:pt x="1334" y="6793"/>
                  <a:pt x="1419" y="6819"/>
                  <a:pt x="1493" y="6868"/>
                </a:cubicBezTo>
                <a:lnTo>
                  <a:pt x="1556" y="6911"/>
                </a:lnTo>
                <a:lnTo>
                  <a:pt x="1556" y="7095"/>
                </a:lnTo>
                <a:cubicBezTo>
                  <a:pt x="1556" y="7319"/>
                  <a:pt x="1374" y="7501"/>
                  <a:pt x="1150" y="7501"/>
                </a:cubicBezTo>
                <a:cubicBezTo>
                  <a:pt x="927" y="7501"/>
                  <a:pt x="745" y="7319"/>
                  <a:pt x="745" y="7095"/>
                </a:cubicBezTo>
                <a:lnTo>
                  <a:pt x="745" y="6936"/>
                </a:lnTo>
                <a:lnTo>
                  <a:pt x="1109" y="6816"/>
                </a:lnTo>
                <a:cubicBezTo>
                  <a:pt x="1155" y="6800"/>
                  <a:pt x="1201" y="6793"/>
                  <a:pt x="1248" y="6793"/>
                </a:cubicBezTo>
                <a:close/>
                <a:moveTo>
                  <a:pt x="7934" y="6793"/>
                </a:moveTo>
                <a:cubicBezTo>
                  <a:pt x="8020" y="6793"/>
                  <a:pt x="8105" y="6819"/>
                  <a:pt x="8179" y="6868"/>
                </a:cubicBezTo>
                <a:lnTo>
                  <a:pt x="8242" y="6911"/>
                </a:lnTo>
                <a:lnTo>
                  <a:pt x="8242" y="7095"/>
                </a:lnTo>
                <a:cubicBezTo>
                  <a:pt x="8242" y="7319"/>
                  <a:pt x="8060" y="7501"/>
                  <a:pt x="7837" y="7501"/>
                </a:cubicBezTo>
                <a:cubicBezTo>
                  <a:pt x="7613" y="7501"/>
                  <a:pt x="7431" y="7319"/>
                  <a:pt x="7431" y="7095"/>
                </a:cubicBezTo>
                <a:lnTo>
                  <a:pt x="7431" y="6936"/>
                </a:lnTo>
                <a:lnTo>
                  <a:pt x="7795" y="6816"/>
                </a:lnTo>
                <a:cubicBezTo>
                  <a:pt x="7841" y="6800"/>
                  <a:pt x="7888" y="6793"/>
                  <a:pt x="7934" y="6793"/>
                </a:cubicBezTo>
                <a:close/>
                <a:moveTo>
                  <a:pt x="1467" y="7683"/>
                </a:moveTo>
                <a:cubicBezTo>
                  <a:pt x="1580" y="7727"/>
                  <a:pt x="1683" y="7795"/>
                  <a:pt x="1768" y="7880"/>
                </a:cubicBezTo>
                <a:cubicBezTo>
                  <a:pt x="1934" y="8045"/>
                  <a:pt x="2025" y="8264"/>
                  <a:pt x="2025" y="8498"/>
                </a:cubicBezTo>
                <a:cubicBezTo>
                  <a:pt x="2025" y="8552"/>
                  <a:pt x="2004" y="8603"/>
                  <a:pt x="1966" y="8640"/>
                </a:cubicBezTo>
                <a:cubicBezTo>
                  <a:pt x="1929" y="8678"/>
                  <a:pt x="1878" y="8699"/>
                  <a:pt x="1824" y="8699"/>
                </a:cubicBezTo>
                <a:lnTo>
                  <a:pt x="476" y="8699"/>
                </a:lnTo>
                <a:cubicBezTo>
                  <a:pt x="366" y="8699"/>
                  <a:pt x="276" y="8609"/>
                  <a:pt x="276" y="8498"/>
                </a:cubicBezTo>
                <a:cubicBezTo>
                  <a:pt x="276" y="8264"/>
                  <a:pt x="367" y="8045"/>
                  <a:pt x="532" y="7879"/>
                </a:cubicBezTo>
                <a:cubicBezTo>
                  <a:pt x="617" y="7795"/>
                  <a:pt x="721" y="7727"/>
                  <a:pt x="834" y="7683"/>
                </a:cubicBezTo>
                <a:cubicBezTo>
                  <a:pt x="928" y="7735"/>
                  <a:pt x="1036" y="7764"/>
                  <a:pt x="1150" y="7764"/>
                </a:cubicBezTo>
                <a:cubicBezTo>
                  <a:pt x="1265" y="7764"/>
                  <a:pt x="1373" y="7735"/>
                  <a:pt x="1467" y="7683"/>
                </a:cubicBezTo>
                <a:close/>
                <a:moveTo>
                  <a:pt x="8153" y="7683"/>
                </a:moveTo>
                <a:cubicBezTo>
                  <a:pt x="8266" y="7726"/>
                  <a:pt x="8370" y="7794"/>
                  <a:pt x="8455" y="7879"/>
                </a:cubicBezTo>
                <a:cubicBezTo>
                  <a:pt x="8620" y="8045"/>
                  <a:pt x="8711" y="8264"/>
                  <a:pt x="8711" y="8498"/>
                </a:cubicBezTo>
                <a:cubicBezTo>
                  <a:pt x="8711" y="8551"/>
                  <a:pt x="8691" y="8602"/>
                  <a:pt x="8652" y="8640"/>
                </a:cubicBezTo>
                <a:cubicBezTo>
                  <a:pt x="8615" y="8677"/>
                  <a:pt x="8564" y="8699"/>
                  <a:pt x="8510" y="8699"/>
                </a:cubicBezTo>
                <a:lnTo>
                  <a:pt x="7162" y="8699"/>
                </a:lnTo>
                <a:cubicBezTo>
                  <a:pt x="7052" y="8699"/>
                  <a:pt x="6962" y="8609"/>
                  <a:pt x="6962" y="8498"/>
                </a:cubicBezTo>
                <a:cubicBezTo>
                  <a:pt x="6962" y="8264"/>
                  <a:pt x="7053" y="8045"/>
                  <a:pt x="7218" y="7879"/>
                </a:cubicBezTo>
                <a:cubicBezTo>
                  <a:pt x="7304" y="7794"/>
                  <a:pt x="7407" y="7727"/>
                  <a:pt x="7520" y="7683"/>
                </a:cubicBezTo>
                <a:cubicBezTo>
                  <a:pt x="7614" y="7735"/>
                  <a:pt x="7722" y="7764"/>
                  <a:pt x="7837" y="7764"/>
                </a:cubicBezTo>
                <a:cubicBezTo>
                  <a:pt x="7952" y="7764"/>
                  <a:pt x="8059" y="7733"/>
                  <a:pt x="8153" y="7683"/>
                </a:cubicBezTo>
                <a:close/>
                <a:moveTo>
                  <a:pt x="928" y="5994"/>
                </a:moveTo>
                <a:cubicBezTo>
                  <a:pt x="683" y="5994"/>
                  <a:pt x="482" y="6195"/>
                  <a:pt x="482" y="6440"/>
                </a:cubicBezTo>
                <a:lnTo>
                  <a:pt x="482" y="7095"/>
                </a:lnTo>
                <a:cubicBezTo>
                  <a:pt x="482" y="7245"/>
                  <a:pt x="532" y="7384"/>
                  <a:pt x="615" y="7494"/>
                </a:cubicBezTo>
                <a:cubicBezTo>
                  <a:pt x="517" y="7547"/>
                  <a:pt x="426" y="7614"/>
                  <a:pt x="346" y="7694"/>
                </a:cubicBezTo>
                <a:cubicBezTo>
                  <a:pt x="131" y="7909"/>
                  <a:pt x="13" y="8194"/>
                  <a:pt x="13" y="8498"/>
                </a:cubicBezTo>
                <a:cubicBezTo>
                  <a:pt x="13" y="8754"/>
                  <a:pt x="221" y="8961"/>
                  <a:pt x="476" y="8961"/>
                </a:cubicBezTo>
                <a:lnTo>
                  <a:pt x="1824" y="8961"/>
                </a:lnTo>
                <a:cubicBezTo>
                  <a:pt x="1948" y="8961"/>
                  <a:pt x="2064" y="8913"/>
                  <a:pt x="2152" y="8825"/>
                </a:cubicBezTo>
                <a:cubicBezTo>
                  <a:pt x="2239" y="8738"/>
                  <a:pt x="2288" y="8621"/>
                  <a:pt x="2288" y="8498"/>
                </a:cubicBezTo>
                <a:cubicBezTo>
                  <a:pt x="2288" y="8194"/>
                  <a:pt x="2169" y="7908"/>
                  <a:pt x="1954" y="7694"/>
                </a:cubicBezTo>
                <a:cubicBezTo>
                  <a:pt x="1875" y="7614"/>
                  <a:pt x="1784" y="7548"/>
                  <a:pt x="1685" y="7494"/>
                </a:cubicBezTo>
                <a:cubicBezTo>
                  <a:pt x="1768" y="7384"/>
                  <a:pt x="1818" y="7245"/>
                  <a:pt x="1818" y="7095"/>
                </a:cubicBezTo>
                <a:lnTo>
                  <a:pt x="1818" y="6440"/>
                </a:lnTo>
                <a:cubicBezTo>
                  <a:pt x="1818" y="6195"/>
                  <a:pt x="1618" y="5994"/>
                  <a:pt x="1373" y="5994"/>
                </a:cubicBezTo>
                <a:close/>
                <a:moveTo>
                  <a:pt x="4455" y="7171"/>
                </a:moveTo>
                <a:cubicBezTo>
                  <a:pt x="4382" y="7171"/>
                  <a:pt x="4323" y="7230"/>
                  <a:pt x="4323" y="7302"/>
                </a:cubicBezTo>
                <a:cubicBezTo>
                  <a:pt x="4323" y="7834"/>
                  <a:pt x="3898" y="8269"/>
                  <a:pt x="3369" y="8283"/>
                </a:cubicBezTo>
                <a:lnTo>
                  <a:pt x="3560" y="8093"/>
                </a:lnTo>
                <a:cubicBezTo>
                  <a:pt x="3610" y="8041"/>
                  <a:pt x="3610" y="7958"/>
                  <a:pt x="3560" y="7906"/>
                </a:cubicBezTo>
                <a:cubicBezTo>
                  <a:pt x="3534" y="7881"/>
                  <a:pt x="3500" y="7868"/>
                  <a:pt x="3466" y="7868"/>
                </a:cubicBezTo>
                <a:cubicBezTo>
                  <a:pt x="3433" y="7868"/>
                  <a:pt x="3399" y="7881"/>
                  <a:pt x="3373" y="7906"/>
                </a:cubicBezTo>
                <a:lnTo>
                  <a:pt x="2958" y="8321"/>
                </a:lnTo>
                <a:cubicBezTo>
                  <a:pt x="2935" y="8345"/>
                  <a:pt x="2920" y="8378"/>
                  <a:pt x="2920" y="8414"/>
                </a:cubicBezTo>
                <a:cubicBezTo>
                  <a:pt x="2920" y="8451"/>
                  <a:pt x="2935" y="8484"/>
                  <a:pt x="2958" y="8508"/>
                </a:cubicBezTo>
                <a:lnTo>
                  <a:pt x="3373" y="8923"/>
                </a:lnTo>
                <a:cubicBezTo>
                  <a:pt x="3399" y="8948"/>
                  <a:pt x="3433" y="8961"/>
                  <a:pt x="3466" y="8961"/>
                </a:cubicBezTo>
                <a:cubicBezTo>
                  <a:pt x="3500" y="8961"/>
                  <a:pt x="3534" y="8948"/>
                  <a:pt x="3560" y="8923"/>
                </a:cubicBezTo>
                <a:cubicBezTo>
                  <a:pt x="3610" y="8872"/>
                  <a:pt x="3610" y="8788"/>
                  <a:pt x="3560" y="8737"/>
                </a:cubicBezTo>
                <a:lnTo>
                  <a:pt x="3367" y="8545"/>
                </a:lnTo>
                <a:cubicBezTo>
                  <a:pt x="4042" y="8531"/>
                  <a:pt x="4586" y="7980"/>
                  <a:pt x="4586" y="7302"/>
                </a:cubicBezTo>
                <a:cubicBezTo>
                  <a:pt x="4586" y="7230"/>
                  <a:pt x="4527" y="7171"/>
                  <a:pt x="4455" y="7171"/>
                </a:cubicBezTo>
                <a:close/>
                <a:moveTo>
                  <a:pt x="7614" y="5994"/>
                </a:moveTo>
                <a:cubicBezTo>
                  <a:pt x="7369" y="5994"/>
                  <a:pt x="7168" y="6195"/>
                  <a:pt x="7168" y="6440"/>
                </a:cubicBezTo>
                <a:lnTo>
                  <a:pt x="7168" y="7095"/>
                </a:lnTo>
                <a:cubicBezTo>
                  <a:pt x="7168" y="7245"/>
                  <a:pt x="7218" y="7384"/>
                  <a:pt x="7302" y="7494"/>
                </a:cubicBezTo>
                <a:cubicBezTo>
                  <a:pt x="7203" y="7547"/>
                  <a:pt x="7112" y="7614"/>
                  <a:pt x="7033" y="7694"/>
                </a:cubicBezTo>
                <a:cubicBezTo>
                  <a:pt x="6817" y="7908"/>
                  <a:pt x="6699" y="8194"/>
                  <a:pt x="6699" y="8498"/>
                </a:cubicBezTo>
                <a:cubicBezTo>
                  <a:pt x="6699" y="8754"/>
                  <a:pt x="6907" y="8961"/>
                  <a:pt x="7162" y="8961"/>
                </a:cubicBezTo>
                <a:lnTo>
                  <a:pt x="8510" y="8961"/>
                </a:lnTo>
                <a:cubicBezTo>
                  <a:pt x="8635" y="8961"/>
                  <a:pt x="8751" y="8913"/>
                  <a:pt x="8839" y="8825"/>
                </a:cubicBezTo>
                <a:cubicBezTo>
                  <a:pt x="8925" y="8738"/>
                  <a:pt x="8974" y="8621"/>
                  <a:pt x="8974" y="8498"/>
                </a:cubicBezTo>
                <a:cubicBezTo>
                  <a:pt x="8974" y="8195"/>
                  <a:pt x="8855" y="7909"/>
                  <a:pt x="8641" y="7694"/>
                </a:cubicBezTo>
                <a:cubicBezTo>
                  <a:pt x="8561" y="7614"/>
                  <a:pt x="8470" y="7547"/>
                  <a:pt x="8372" y="7495"/>
                </a:cubicBezTo>
                <a:lnTo>
                  <a:pt x="8372" y="7494"/>
                </a:lnTo>
                <a:cubicBezTo>
                  <a:pt x="8455" y="7384"/>
                  <a:pt x="8504" y="7245"/>
                  <a:pt x="8504" y="7095"/>
                </a:cubicBezTo>
                <a:lnTo>
                  <a:pt x="8504" y="6440"/>
                </a:lnTo>
                <a:cubicBezTo>
                  <a:pt x="8504" y="6195"/>
                  <a:pt x="8305" y="5994"/>
                  <a:pt x="8058" y="599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g2c152d1ba79_0_10"/>
          <p:cNvSpPr txBox="1"/>
          <p:nvPr>
            <p:ph type="title"/>
          </p:nvPr>
        </p:nvSpPr>
        <p:spPr>
          <a:xfrm>
            <a:off x="338225" y="5555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solidFill>
                  <a:srgbClr val="000000"/>
                </a:solidFill>
                <a:latin typeface="Oswald"/>
                <a:ea typeface="Oswald"/>
                <a:cs typeface="Oswald"/>
                <a:sym typeface="Oswald"/>
              </a:rPr>
              <a:t>Relational Model   </a:t>
            </a:r>
            <a:endParaRPr b="1">
              <a:solidFill>
                <a:srgbClr val="000000"/>
              </a:solidFill>
              <a:latin typeface="Oswald"/>
              <a:ea typeface="Oswald"/>
              <a:cs typeface="Oswald"/>
              <a:sym typeface="Oswald"/>
            </a:endParaRPr>
          </a:p>
        </p:txBody>
      </p:sp>
      <p:sp>
        <p:nvSpPr>
          <p:cNvPr id="799" name="Google Shape;799;g2c152d1ba79_0_10"/>
          <p:cNvSpPr/>
          <p:nvPr/>
        </p:nvSpPr>
        <p:spPr>
          <a:xfrm>
            <a:off x="7485863" y="2853240"/>
            <a:ext cx="1315200" cy="1847400"/>
          </a:xfrm>
          <a:prstGeom prst="roundRect">
            <a:avLst>
              <a:gd fmla="val 10781" name="adj"/>
            </a:avLst>
          </a:prstGeom>
          <a:solidFill>
            <a:srgbClr val="F5F9FF"/>
          </a:solidFill>
          <a:ln cap="flat" cmpd="sng" w="28575">
            <a:solidFill>
              <a:srgbClr val="FFF48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0" name="Google Shape;800;g2c152d1ba79_0_10"/>
          <p:cNvPicPr preferRelativeResize="0"/>
          <p:nvPr/>
        </p:nvPicPr>
        <p:blipFill rotWithShape="1">
          <a:blip r:embed="rId3">
            <a:alphaModFix/>
          </a:blip>
          <a:srcRect b="0" l="0" r="54644" t="0"/>
          <a:stretch/>
        </p:blipFill>
        <p:spPr>
          <a:xfrm>
            <a:off x="7565349" y="3059950"/>
            <a:ext cx="1156250" cy="1434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g2c1d1ecef6c_1_39"/>
          <p:cNvSpPr txBox="1"/>
          <p:nvPr>
            <p:ph type="title"/>
          </p:nvPr>
        </p:nvSpPr>
        <p:spPr>
          <a:xfrm>
            <a:off x="358325" y="5555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solidFill>
                  <a:srgbClr val="000000"/>
                </a:solidFill>
                <a:latin typeface="Oswald"/>
                <a:ea typeface="Oswald"/>
                <a:cs typeface="Oswald"/>
                <a:sym typeface="Oswald"/>
              </a:rPr>
              <a:t>Normalization</a:t>
            </a:r>
            <a:endParaRPr b="1">
              <a:solidFill>
                <a:srgbClr val="000000"/>
              </a:solidFill>
              <a:latin typeface="Oswald"/>
              <a:ea typeface="Oswald"/>
              <a:cs typeface="Oswald"/>
              <a:sym typeface="Oswald"/>
            </a:endParaRPr>
          </a:p>
        </p:txBody>
      </p:sp>
      <p:sp>
        <p:nvSpPr>
          <p:cNvPr id="806" name="Google Shape;806;g2c1d1ecef6c_1_39"/>
          <p:cNvSpPr txBox="1"/>
          <p:nvPr>
            <p:ph idx="4294967295" type="subTitle"/>
          </p:nvPr>
        </p:nvSpPr>
        <p:spPr>
          <a:xfrm>
            <a:off x="1823873" y="1288750"/>
            <a:ext cx="2270400" cy="70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Zen Kaku Gothic New"/>
              <a:buNone/>
            </a:pPr>
            <a:r>
              <a:rPr b="1" lang="en">
                <a:latin typeface="Times New Roman"/>
                <a:ea typeface="Times New Roman"/>
                <a:cs typeface="Times New Roman"/>
                <a:sym typeface="Times New Roman"/>
              </a:rPr>
              <a:t>First Normal Form</a:t>
            </a:r>
            <a:endParaRPr b="1" i="0" sz="1400" u="none" cap="none" strike="noStrike">
              <a:solidFill>
                <a:schemeClr val="lt1"/>
              </a:solidFill>
              <a:latin typeface="Times New Roman"/>
              <a:ea typeface="Times New Roman"/>
              <a:cs typeface="Times New Roman"/>
              <a:sym typeface="Times New Roman"/>
            </a:endParaRPr>
          </a:p>
        </p:txBody>
      </p:sp>
      <p:sp>
        <p:nvSpPr>
          <p:cNvPr id="807" name="Google Shape;807;g2c1d1ecef6c_1_39"/>
          <p:cNvSpPr txBox="1"/>
          <p:nvPr>
            <p:ph idx="4294967295" type="subTitle"/>
          </p:nvPr>
        </p:nvSpPr>
        <p:spPr>
          <a:xfrm>
            <a:off x="3373536" y="1819573"/>
            <a:ext cx="1857900" cy="495900"/>
          </a:xfrm>
          <a:prstGeom prst="rect">
            <a:avLst/>
          </a:prstGeom>
          <a:solidFill>
            <a:schemeClr val="accen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Zen Kaku Gothic New"/>
              <a:buNone/>
            </a:pPr>
            <a:r>
              <a:rPr b="1" lang="en">
                <a:latin typeface="Times New Roman"/>
                <a:ea typeface="Times New Roman"/>
                <a:cs typeface="Times New Roman"/>
                <a:sym typeface="Times New Roman"/>
              </a:rPr>
              <a:t>All atomic attributes</a:t>
            </a:r>
            <a:endParaRPr b="1" i="0" u="none" cap="none" strike="noStrike">
              <a:solidFill>
                <a:schemeClr val="lt1"/>
              </a:solidFill>
              <a:latin typeface="Times New Roman"/>
              <a:ea typeface="Times New Roman"/>
              <a:cs typeface="Times New Roman"/>
              <a:sym typeface="Times New Roman"/>
            </a:endParaRPr>
          </a:p>
        </p:txBody>
      </p:sp>
      <p:sp>
        <p:nvSpPr>
          <p:cNvPr id="808" name="Google Shape;808;g2c1d1ecef6c_1_39"/>
          <p:cNvSpPr txBox="1"/>
          <p:nvPr>
            <p:ph idx="4294967295" type="subTitle"/>
          </p:nvPr>
        </p:nvSpPr>
        <p:spPr>
          <a:xfrm>
            <a:off x="686884" y="1819573"/>
            <a:ext cx="1857900" cy="495900"/>
          </a:xfrm>
          <a:prstGeom prst="rect">
            <a:avLst/>
          </a:prstGeom>
          <a:solidFill>
            <a:schemeClr val="accen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Zen Kaku Gothic New"/>
              <a:buNone/>
            </a:pPr>
            <a:r>
              <a:rPr b="1" lang="en">
                <a:latin typeface="Times New Roman"/>
                <a:ea typeface="Times New Roman"/>
                <a:cs typeface="Times New Roman"/>
                <a:sym typeface="Times New Roman"/>
              </a:rPr>
              <a:t>Remove multivalued attribute </a:t>
            </a:r>
            <a:endParaRPr b="1" i="0" u="none" cap="none" strike="noStrike">
              <a:solidFill>
                <a:schemeClr val="lt1"/>
              </a:solidFill>
              <a:latin typeface="Times New Roman"/>
              <a:ea typeface="Times New Roman"/>
              <a:cs typeface="Times New Roman"/>
              <a:sym typeface="Times New Roman"/>
            </a:endParaRPr>
          </a:p>
        </p:txBody>
      </p:sp>
      <p:sp>
        <p:nvSpPr>
          <p:cNvPr id="809" name="Google Shape;809;g2c1d1ecef6c_1_39"/>
          <p:cNvSpPr txBox="1"/>
          <p:nvPr>
            <p:ph idx="4294967295" type="subTitle"/>
          </p:nvPr>
        </p:nvSpPr>
        <p:spPr>
          <a:xfrm>
            <a:off x="5992175" y="1723677"/>
            <a:ext cx="1983300" cy="706200"/>
          </a:xfrm>
          <a:prstGeom prst="rect">
            <a:avLst/>
          </a:prstGeom>
          <a:solidFill>
            <a:schemeClr val="accen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Zen Kaku Gothic New"/>
              <a:buNone/>
            </a:pPr>
            <a:r>
              <a:rPr b="1" lang="en">
                <a:latin typeface="Times New Roman"/>
                <a:ea typeface="Times New Roman"/>
                <a:cs typeface="Times New Roman"/>
                <a:sym typeface="Times New Roman"/>
              </a:rPr>
              <a:t>All n</a:t>
            </a:r>
            <a:r>
              <a:rPr b="1" lang="en">
                <a:latin typeface="Times New Roman"/>
                <a:ea typeface="Times New Roman"/>
                <a:cs typeface="Times New Roman"/>
                <a:sym typeface="Times New Roman"/>
              </a:rPr>
              <a:t>on-key</a:t>
            </a:r>
            <a:r>
              <a:rPr b="1" lang="en">
                <a:latin typeface="Times New Roman"/>
                <a:ea typeface="Times New Roman"/>
                <a:cs typeface="Times New Roman"/>
                <a:sym typeface="Times New Roman"/>
              </a:rPr>
              <a:t> attributes fully functional dependent on PK</a:t>
            </a:r>
            <a:endParaRPr b="1" i="0" u="none" cap="none" strike="noStrike">
              <a:solidFill>
                <a:schemeClr val="lt1"/>
              </a:solidFill>
              <a:latin typeface="Times New Roman"/>
              <a:ea typeface="Times New Roman"/>
              <a:cs typeface="Times New Roman"/>
              <a:sym typeface="Times New Roman"/>
            </a:endParaRPr>
          </a:p>
        </p:txBody>
      </p:sp>
      <p:sp>
        <p:nvSpPr>
          <p:cNvPr id="810" name="Google Shape;810;g2c1d1ecef6c_1_39"/>
          <p:cNvSpPr txBox="1"/>
          <p:nvPr>
            <p:ph idx="4294967295" type="subTitle"/>
          </p:nvPr>
        </p:nvSpPr>
        <p:spPr>
          <a:xfrm>
            <a:off x="1964303" y="3657659"/>
            <a:ext cx="2270400" cy="70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Font typeface="Zen Kaku Gothic New"/>
              <a:buNone/>
            </a:pPr>
            <a:r>
              <a:rPr b="1" lang="en">
                <a:latin typeface="Times New Roman"/>
                <a:ea typeface="Times New Roman"/>
                <a:cs typeface="Times New Roman"/>
                <a:sym typeface="Times New Roman"/>
              </a:rPr>
              <a:t>Third </a:t>
            </a:r>
            <a:r>
              <a:rPr b="1" lang="en">
                <a:latin typeface="Times New Roman"/>
                <a:ea typeface="Times New Roman"/>
                <a:cs typeface="Times New Roman"/>
                <a:sym typeface="Times New Roman"/>
              </a:rPr>
              <a:t> Normal Form</a:t>
            </a:r>
            <a:endParaRPr b="1">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lt1"/>
              </a:buClr>
              <a:buSzPts val="1400"/>
              <a:buFont typeface="Zen Kaku Gothic New"/>
              <a:buNone/>
            </a:pPr>
            <a:r>
              <a:t/>
            </a:r>
            <a:endParaRPr>
              <a:latin typeface="Times New Roman"/>
              <a:ea typeface="Times New Roman"/>
              <a:cs typeface="Times New Roman"/>
              <a:sym typeface="Times New Roman"/>
            </a:endParaRPr>
          </a:p>
        </p:txBody>
      </p:sp>
      <p:sp>
        <p:nvSpPr>
          <p:cNvPr id="811" name="Google Shape;811;g2c1d1ecef6c_1_39"/>
          <p:cNvSpPr txBox="1"/>
          <p:nvPr>
            <p:ph idx="4294967295" type="subTitle"/>
          </p:nvPr>
        </p:nvSpPr>
        <p:spPr>
          <a:xfrm>
            <a:off x="3373536" y="3068728"/>
            <a:ext cx="1857900" cy="495900"/>
          </a:xfrm>
          <a:prstGeom prst="rect">
            <a:avLst/>
          </a:prstGeom>
          <a:solidFill>
            <a:schemeClr val="accen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Zen Kaku Gothic New"/>
              <a:buNone/>
            </a:pPr>
            <a:r>
              <a:rPr b="1" lang="en">
                <a:latin typeface="Times New Roman"/>
                <a:ea typeface="Times New Roman"/>
                <a:cs typeface="Times New Roman"/>
                <a:sym typeface="Times New Roman"/>
              </a:rPr>
              <a:t>No transitive dependencies</a:t>
            </a:r>
            <a:endParaRPr b="1" i="0" u="none" cap="none" strike="noStrike">
              <a:solidFill>
                <a:schemeClr val="lt1"/>
              </a:solidFill>
              <a:latin typeface="Times New Roman"/>
              <a:ea typeface="Times New Roman"/>
              <a:cs typeface="Times New Roman"/>
              <a:sym typeface="Times New Roman"/>
            </a:endParaRPr>
          </a:p>
        </p:txBody>
      </p:sp>
      <p:sp>
        <p:nvSpPr>
          <p:cNvPr id="812" name="Google Shape;812;g2c1d1ecef6c_1_39"/>
          <p:cNvSpPr txBox="1"/>
          <p:nvPr>
            <p:ph idx="4294967295" type="subTitle"/>
          </p:nvPr>
        </p:nvSpPr>
        <p:spPr>
          <a:xfrm>
            <a:off x="686884" y="3068728"/>
            <a:ext cx="1857900" cy="495900"/>
          </a:xfrm>
          <a:prstGeom prst="rect">
            <a:avLst/>
          </a:prstGeom>
          <a:solidFill>
            <a:schemeClr val="accen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Zen Kaku Gothic New"/>
              <a:buNone/>
            </a:pPr>
            <a:r>
              <a:rPr b="1" lang="en">
                <a:latin typeface="Times New Roman"/>
                <a:ea typeface="Times New Roman"/>
                <a:cs typeface="Times New Roman"/>
                <a:sym typeface="Times New Roman"/>
              </a:rPr>
              <a:t>3NF</a:t>
            </a:r>
            <a:endParaRPr b="1" i="0" u="none" cap="none" strike="noStrike">
              <a:solidFill>
                <a:schemeClr val="lt1"/>
              </a:solidFill>
              <a:latin typeface="Times New Roman"/>
              <a:ea typeface="Times New Roman"/>
              <a:cs typeface="Times New Roman"/>
              <a:sym typeface="Times New Roman"/>
            </a:endParaRPr>
          </a:p>
        </p:txBody>
      </p:sp>
      <p:sp>
        <p:nvSpPr>
          <p:cNvPr id="813" name="Google Shape;813;g2c1d1ecef6c_1_39"/>
          <p:cNvSpPr txBox="1"/>
          <p:nvPr>
            <p:ph idx="4294967295" type="subTitle"/>
          </p:nvPr>
        </p:nvSpPr>
        <p:spPr>
          <a:xfrm rot="5400000">
            <a:off x="6973650" y="2472570"/>
            <a:ext cx="2742900" cy="58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Font typeface="Zen Kaku Gothic New"/>
              <a:buNone/>
            </a:pPr>
            <a:r>
              <a:rPr b="1" lang="en">
                <a:latin typeface="Times New Roman"/>
                <a:ea typeface="Times New Roman"/>
                <a:cs typeface="Times New Roman"/>
                <a:sym typeface="Times New Roman"/>
              </a:rPr>
              <a:t>Second</a:t>
            </a:r>
            <a:r>
              <a:rPr b="1" lang="en">
                <a:latin typeface="Times New Roman"/>
                <a:ea typeface="Times New Roman"/>
                <a:cs typeface="Times New Roman"/>
                <a:sym typeface="Times New Roman"/>
              </a:rPr>
              <a:t> Normal Form</a:t>
            </a:r>
            <a:endParaRPr b="1">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lt1"/>
              </a:buClr>
              <a:buSzPts val="1400"/>
              <a:buFont typeface="Zen Kaku Gothic New"/>
              <a:buNone/>
            </a:pPr>
            <a:r>
              <a:t/>
            </a:r>
            <a:endParaRPr>
              <a:latin typeface="Times New Roman"/>
              <a:ea typeface="Times New Roman"/>
              <a:cs typeface="Times New Roman"/>
              <a:sym typeface="Times New Roman"/>
            </a:endParaRPr>
          </a:p>
        </p:txBody>
      </p:sp>
      <p:sp>
        <p:nvSpPr>
          <p:cNvPr id="814" name="Google Shape;814;g2c1d1ecef6c_1_39"/>
          <p:cNvSpPr txBox="1"/>
          <p:nvPr>
            <p:ph idx="4294967295" type="subTitle"/>
          </p:nvPr>
        </p:nvSpPr>
        <p:spPr>
          <a:xfrm>
            <a:off x="5992187" y="3068728"/>
            <a:ext cx="1857900" cy="495900"/>
          </a:xfrm>
          <a:prstGeom prst="rect">
            <a:avLst/>
          </a:prstGeom>
          <a:solidFill>
            <a:schemeClr val="accen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Zen Kaku Gothic New"/>
              <a:buNone/>
            </a:pPr>
            <a:r>
              <a:rPr b="1" lang="en">
                <a:latin typeface="Times New Roman"/>
                <a:ea typeface="Times New Roman"/>
                <a:cs typeface="Times New Roman"/>
                <a:sym typeface="Times New Roman"/>
              </a:rPr>
              <a:t>No </a:t>
            </a:r>
            <a:r>
              <a:rPr b="1" lang="en">
                <a:latin typeface="Times New Roman"/>
                <a:ea typeface="Times New Roman"/>
                <a:cs typeface="Times New Roman"/>
                <a:sym typeface="Times New Roman"/>
              </a:rPr>
              <a:t>partial functional dependencies</a:t>
            </a:r>
            <a:endParaRPr b="1" i="0" u="none" cap="none" strike="noStrike">
              <a:solidFill>
                <a:schemeClr val="lt1"/>
              </a:solidFill>
              <a:latin typeface="Times New Roman"/>
              <a:ea typeface="Times New Roman"/>
              <a:cs typeface="Times New Roman"/>
              <a:sym typeface="Times New Roman"/>
            </a:endParaRPr>
          </a:p>
        </p:txBody>
      </p:sp>
      <p:cxnSp>
        <p:nvCxnSpPr>
          <p:cNvPr id="815" name="Google Shape;815;g2c1d1ecef6c_1_39"/>
          <p:cNvCxnSpPr>
            <a:stCxn id="812" idx="1"/>
            <a:endCxn id="808" idx="1"/>
          </p:cNvCxnSpPr>
          <p:nvPr/>
        </p:nvCxnSpPr>
        <p:spPr>
          <a:xfrm flipH="1" rot="10800000">
            <a:off x="686884" y="2067478"/>
            <a:ext cx="600" cy="1249200"/>
          </a:xfrm>
          <a:prstGeom prst="bentConnector3">
            <a:avLst>
              <a:gd fmla="val -39687500" name="adj1"/>
            </a:avLst>
          </a:prstGeom>
          <a:noFill/>
          <a:ln cap="flat" cmpd="sng" w="19050">
            <a:solidFill>
              <a:schemeClr val="lt1"/>
            </a:solidFill>
            <a:prstDash val="solid"/>
            <a:round/>
            <a:headEnd len="sm" w="sm" type="none"/>
            <a:tailEnd len="med" w="med" type="triangle"/>
          </a:ln>
        </p:spPr>
      </p:cxnSp>
      <p:cxnSp>
        <p:nvCxnSpPr>
          <p:cNvPr id="816" name="Google Shape;816;g2c1d1ecef6c_1_39"/>
          <p:cNvCxnSpPr>
            <a:stCxn id="808" idx="3"/>
            <a:endCxn id="807" idx="1"/>
          </p:cNvCxnSpPr>
          <p:nvPr/>
        </p:nvCxnSpPr>
        <p:spPr>
          <a:xfrm>
            <a:off x="2544784" y="2067523"/>
            <a:ext cx="828900" cy="0"/>
          </a:xfrm>
          <a:prstGeom prst="straightConnector1">
            <a:avLst/>
          </a:prstGeom>
          <a:noFill/>
          <a:ln cap="flat" cmpd="sng" w="19050">
            <a:solidFill>
              <a:schemeClr val="lt1"/>
            </a:solidFill>
            <a:prstDash val="solid"/>
            <a:round/>
            <a:headEnd len="sm" w="sm" type="none"/>
            <a:tailEnd len="sm" w="sm" type="none"/>
          </a:ln>
        </p:spPr>
      </p:cxnSp>
      <p:cxnSp>
        <p:nvCxnSpPr>
          <p:cNvPr id="817" name="Google Shape;817;g2c1d1ecef6c_1_39"/>
          <p:cNvCxnSpPr>
            <a:stCxn id="807" idx="3"/>
            <a:endCxn id="809" idx="1"/>
          </p:cNvCxnSpPr>
          <p:nvPr/>
        </p:nvCxnSpPr>
        <p:spPr>
          <a:xfrm>
            <a:off x="5231436" y="2067523"/>
            <a:ext cx="760800" cy="9300"/>
          </a:xfrm>
          <a:prstGeom prst="straightConnector1">
            <a:avLst/>
          </a:prstGeom>
          <a:noFill/>
          <a:ln cap="flat" cmpd="sng" w="19050">
            <a:solidFill>
              <a:schemeClr val="lt1"/>
            </a:solidFill>
            <a:prstDash val="solid"/>
            <a:round/>
            <a:headEnd len="sm" w="sm" type="none"/>
            <a:tailEnd len="sm" w="sm" type="none"/>
          </a:ln>
        </p:spPr>
      </p:cxnSp>
      <p:cxnSp>
        <p:nvCxnSpPr>
          <p:cNvPr id="818" name="Google Shape;818;g2c1d1ecef6c_1_39"/>
          <p:cNvCxnSpPr>
            <a:stCxn id="809" idx="3"/>
            <a:endCxn id="814" idx="3"/>
          </p:cNvCxnSpPr>
          <p:nvPr/>
        </p:nvCxnSpPr>
        <p:spPr>
          <a:xfrm flipH="1">
            <a:off x="7850075" y="2076777"/>
            <a:ext cx="125400" cy="1239900"/>
          </a:xfrm>
          <a:prstGeom prst="bentConnector3">
            <a:avLst>
              <a:gd fmla="val -189892" name="adj1"/>
            </a:avLst>
          </a:prstGeom>
          <a:noFill/>
          <a:ln cap="flat" cmpd="sng" w="19050">
            <a:solidFill>
              <a:schemeClr val="lt1"/>
            </a:solidFill>
            <a:prstDash val="solid"/>
            <a:round/>
            <a:headEnd len="sm" w="sm" type="none"/>
            <a:tailEnd len="med" w="med" type="triangle"/>
          </a:ln>
        </p:spPr>
      </p:cxnSp>
      <p:cxnSp>
        <p:nvCxnSpPr>
          <p:cNvPr id="819" name="Google Shape;819;g2c1d1ecef6c_1_39"/>
          <p:cNvCxnSpPr>
            <a:stCxn id="814" idx="1"/>
            <a:endCxn id="811" idx="3"/>
          </p:cNvCxnSpPr>
          <p:nvPr/>
        </p:nvCxnSpPr>
        <p:spPr>
          <a:xfrm rot="10800000">
            <a:off x="5231387" y="3316678"/>
            <a:ext cx="760800" cy="0"/>
          </a:xfrm>
          <a:prstGeom prst="straightConnector1">
            <a:avLst/>
          </a:prstGeom>
          <a:noFill/>
          <a:ln cap="flat" cmpd="sng" w="19050">
            <a:solidFill>
              <a:schemeClr val="lt1"/>
            </a:solidFill>
            <a:prstDash val="solid"/>
            <a:round/>
            <a:headEnd len="sm" w="sm" type="none"/>
            <a:tailEnd len="sm" w="sm" type="none"/>
          </a:ln>
        </p:spPr>
      </p:cxnSp>
      <p:cxnSp>
        <p:nvCxnSpPr>
          <p:cNvPr id="820" name="Google Shape;820;g2c1d1ecef6c_1_39"/>
          <p:cNvCxnSpPr>
            <a:stCxn id="811" idx="1"/>
            <a:endCxn id="812" idx="3"/>
          </p:cNvCxnSpPr>
          <p:nvPr/>
        </p:nvCxnSpPr>
        <p:spPr>
          <a:xfrm rot="10800000">
            <a:off x="2544636" y="3316678"/>
            <a:ext cx="828900" cy="0"/>
          </a:xfrm>
          <a:prstGeom prst="straightConnector1">
            <a:avLst/>
          </a:prstGeom>
          <a:noFill/>
          <a:ln cap="flat" cmpd="sng" w="19050">
            <a:solidFill>
              <a:schemeClr val="lt1"/>
            </a:solidFill>
            <a:prstDash val="solid"/>
            <a:round/>
            <a:headEnd len="sm" w="sm" type="none"/>
            <a:tailEnd len="sm" w="sm" type="none"/>
          </a:ln>
        </p:spPr>
      </p:cxnSp>
      <p:sp>
        <p:nvSpPr>
          <p:cNvPr id="821" name="Google Shape;821;g2c1d1ecef6c_1_39"/>
          <p:cNvSpPr txBox="1"/>
          <p:nvPr>
            <p:ph idx="12" type="sldNum"/>
          </p:nvPr>
        </p:nvSpPr>
        <p:spPr>
          <a:xfrm>
            <a:off x="8388309" y="45690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0"/>
          <p:cNvSpPr txBox="1"/>
          <p:nvPr>
            <p:ph type="title"/>
          </p:nvPr>
        </p:nvSpPr>
        <p:spPr>
          <a:xfrm>
            <a:off x="353250" y="480825"/>
            <a:ext cx="5049600" cy="54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000000"/>
                </a:solidFill>
                <a:latin typeface="Oswald Medium"/>
                <a:ea typeface="Oswald Medium"/>
                <a:cs typeface="Oswald Medium"/>
                <a:sym typeface="Oswald Medium"/>
              </a:rPr>
              <a:t>SQL Database - Table Creation</a:t>
            </a:r>
            <a:endParaRPr i="1">
              <a:solidFill>
                <a:srgbClr val="000000"/>
              </a:solidFill>
              <a:latin typeface="Oswald Medium"/>
              <a:ea typeface="Oswald Medium"/>
              <a:cs typeface="Oswald Medium"/>
              <a:sym typeface="Oswald Medium"/>
            </a:endParaRPr>
          </a:p>
        </p:txBody>
      </p:sp>
      <p:pic>
        <p:nvPicPr>
          <p:cNvPr id="827" name="Google Shape;827;p10"/>
          <p:cNvPicPr preferRelativeResize="0"/>
          <p:nvPr/>
        </p:nvPicPr>
        <p:blipFill>
          <a:blip r:embed="rId3">
            <a:alphaModFix/>
          </a:blip>
          <a:stretch>
            <a:fillRect/>
          </a:stretch>
        </p:blipFill>
        <p:spPr>
          <a:xfrm>
            <a:off x="478588" y="1094438"/>
            <a:ext cx="2647451" cy="3276675"/>
          </a:xfrm>
          <a:prstGeom prst="rect">
            <a:avLst/>
          </a:prstGeom>
          <a:noFill/>
          <a:ln cap="flat" cmpd="sng" w="9525">
            <a:solidFill>
              <a:srgbClr val="9900FF"/>
            </a:solidFill>
            <a:prstDash val="solid"/>
            <a:round/>
            <a:headEnd len="sm" w="sm" type="none"/>
            <a:tailEnd len="sm" w="sm" type="none"/>
          </a:ln>
        </p:spPr>
      </p:pic>
      <p:pic>
        <p:nvPicPr>
          <p:cNvPr id="828" name="Google Shape;828;p10"/>
          <p:cNvPicPr preferRelativeResize="0"/>
          <p:nvPr/>
        </p:nvPicPr>
        <p:blipFill>
          <a:blip r:embed="rId4">
            <a:alphaModFix/>
          </a:blip>
          <a:stretch>
            <a:fillRect/>
          </a:stretch>
        </p:blipFill>
        <p:spPr>
          <a:xfrm>
            <a:off x="3184500" y="1094438"/>
            <a:ext cx="2819736" cy="3276674"/>
          </a:xfrm>
          <a:prstGeom prst="rect">
            <a:avLst/>
          </a:prstGeom>
          <a:noFill/>
          <a:ln cap="flat" cmpd="sng" w="9525">
            <a:solidFill>
              <a:srgbClr val="9900FF"/>
            </a:solidFill>
            <a:prstDash val="solid"/>
            <a:round/>
            <a:headEnd len="sm" w="sm" type="none"/>
            <a:tailEnd len="sm" w="sm" type="none"/>
          </a:ln>
        </p:spPr>
      </p:pic>
      <p:pic>
        <p:nvPicPr>
          <p:cNvPr id="829" name="Google Shape;829;p10"/>
          <p:cNvPicPr preferRelativeResize="0"/>
          <p:nvPr/>
        </p:nvPicPr>
        <p:blipFill>
          <a:blip r:embed="rId5">
            <a:alphaModFix/>
          </a:blip>
          <a:stretch>
            <a:fillRect/>
          </a:stretch>
        </p:blipFill>
        <p:spPr>
          <a:xfrm>
            <a:off x="6062688" y="2790200"/>
            <a:ext cx="2647450" cy="1937624"/>
          </a:xfrm>
          <a:prstGeom prst="rect">
            <a:avLst/>
          </a:prstGeom>
          <a:noFill/>
          <a:ln cap="flat" cmpd="sng" w="9525">
            <a:solidFill>
              <a:srgbClr val="9900FF"/>
            </a:solidFill>
            <a:prstDash val="solid"/>
            <a:round/>
            <a:headEnd len="sm" w="sm" type="none"/>
            <a:tailEnd len="sm" w="sm" type="none"/>
          </a:ln>
        </p:spPr>
      </p:pic>
      <p:pic>
        <p:nvPicPr>
          <p:cNvPr id="830" name="Google Shape;830;p10"/>
          <p:cNvPicPr preferRelativeResize="0"/>
          <p:nvPr/>
        </p:nvPicPr>
        <p:blipFill>
          <a:blip r:embed="rId6">
            <a:alphaModFix/>
          </a:blip>
          <a:stretch>
            <a:fillRect/>
          </a:stretch>
        </p:blipFill>
        <p:spPr>
          <a:xfrm>
            <a:off x="6062676" y="651600"/>
            <a:ext cx="2647451" cy="2082305"/>
          </a:xfrm>
          <a:prstGeom prst="rect">
            <a:avLst/>
          </a:prstGeom>
          <a:noFill/>
          <a:ln cap="flat" cmpd="sng" w="9525">
            <a:solidFill>
              <a:srgbClr val="9900FF"/>
            </a:solidFill>
            <a:prstDash val="solid"/>
            <a:round/>
            <a:headEnd len="sm" w="sm" type="none"/>
            <a:tailEnd len="sm" w="sm" type="none"/>
          </a:ln>
        </p:spPr>
      </p:pic>
      <p:pic>
        <p:nvPicPr>
          <p:cNvPr id="831" name="Google Shape;831;p10"/>
          <p:cNvPicPr preferRelativeResize="0"/>
          <p:nvPr/>
        </p:nvPicPr>
        <p:blipFill>
          <a:blip r:embed="rId7">
            <a:alphaModFix/>
          </a:blip>
          <a:stretch>
            <a:fillRect/>
          </a:stretch>
        </p:blipFill>
        <p:spPr>
          <a:xfrm>
            <a:off x="4890800" y="368850"/>
            <a:ext cx="771750" cy="77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g2c1d1f73f28_1_434"/>
          <p:cNvSpPr txBox="1"/>
          <p:nvPr>
            <p:ph type="title"/>
          </p:nvPr>
        </p:nvSpPr>
        <p:spPr>
          <a:xfrm>
            <a:off x="353250" y="480825"/>
            <a:ext cx="5049600" cy="54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000000"/>
                </a:solidFill>
                <a:latin typeface="Oswald Medium"/>
                <a:ea typeface="Oswald Medium"/>
                <a:cs typeface="Oswald Medium"/>
                <a:sym typeface="Oswald Medium"/>
              </a:rPr>
              <a:t>SQL Database - Table Creation</a:t>
            </a:r>
            <a:endParaRPr i="1">
              <a:solidFill>
                <a:srgbClr val="000000"/>
              </a:solidFill>
              <a:latin typeface="Oswald Medium"/>
              <a:ea typeface="Oswald Medium"/>
              <a:cs typeface="Oswald Medium"/>
              <a:sym typeface="Oswald Medium"/>
            </a:endParaRPr>
          </a:p>
        </p:txBody>
      </p:sp>
      <p:pic>
        <p:nvPicPr>
          <p:cNvPr id="837" name="Google Shape;837;g2c1d1f73f28_1_434"/>
          <p:cNvPicPr preferRelativeResize="0"/>
          <p:nvPr/>
        </p:nvPicPr>
        <p:blipFill>
          <a:blip r:embed="rId3">
            <a:alphaModFix/>
          </a:blip>
          <a:stretch>
            <a:fillRect/>
          </a:stretch>
        </p:blipFill>
        <p:spPr>
          <a:xfrm>
            <a:off x="197125" y="1270475"/>
            <a:ext cx="3130500" cy="3112049"/>
          </a:xfrm>
          <a:prstGeom prst="rect">
            <a:avLst/>
          </a:prstGeom>
          <a:noFill/>
          <a:ln cap="flat" cmpd="sng" w="9525">
            <a:solidFill>
              <a:srgbClr val="9900FF"/>
            </a:solidFill>
            <a:prstDash val="solid"/>
            <a:round/>
            <a:headEnd len="sm" w="sm" type="none"/>
            <a:tailEnd len="sm" w="sm" type="none"/>
          </a:ln>
        </p:spPr>
      </p:pic>
      <p:pic>
        <p:nvPicPr>
          <p:cNvPr id="838" name="Google Shape;838;g2c1d1f73f28_1_434"/>
          <p:cNvPicPr preferRelativeResize="0"/>
          <p:nvPr/>
        </p:nvPicPr>
        <p:blipFill>
          <a:blip r:embed="rId4">
            <a:alphaModFix/>
          </a:blip>
          <a:stretch>
            <a:fillRect/>
          </a:stretch>
        </p:blipFill>
        <p:spPr>
          <a:xfrm>
            <a:off x="6604775" y="1745675"/>
            <a:ext cx="2429900" cy="2161651"/>
          </a:xfrm>
          <a:prstGeom prst="rect">
            <a:avLst/>
          </a:prstGeom>
          <a:noFill/>
          <a:ln cap="flat" cmpd="sng" w="9525">
            <a:solidFill>
              <a:srgbClr val="9900FF"/>
            </a:solidFill>
            <a:prstDash val="solid"/>
            <a:round/>
            <a:headEnd len="sm" w="sm" type="none"/>
            <a:tailEnd len="sm" w="sm" type="none"/>
          </a:ln>
        </p:spPr>
      </p:pic>
      <p:pic>
        <p:nvPicPr>
          <p:cNvPr id="839" name="Google Shape;839;g2c1d1f73f28_1_434"/>
          <p:cNvPicPr preferRelativeResize="0"/>
          <p:nvPr/>
        </p:nvPicPr>
        <p:blipFill>
          <a:blip r:embed="rId5">
            <a:alphaModFix/>
          </a:blip>
          <a:stretch>
            <a:fillRect/>
          </a:stretch>
        </p:blipFill>
        <p:spPr>
          <a:xfrm>
            <a:off x="3400950" y="1270475"/>
            <a:ext cx="3130499" cy="3112050"/>
          </a:xfrm>
          <a:prstGeom prst="rect">
            <a:avLst/>
          </a:prstGeom>
          <a:noFill/>
          <a:ln cap="flat" cmpd="sng" w="9525">
            <a:solidFill>
              <a:srgbClr val="9900FF"/>
            </a:solidFill>
            <a:prstDash val="solid"/>
            <a:round/>
            <a:headEnd len="sm" w="sm" type="none"/>
            <a:tailEnd len="sm" w="sm" type="none"/>
          </a:ln>
        </p:spPr>
      </p:pic>
      <p:pic>
        <p:nvPicPr>
          <p:cNvPr id="840" name="Google Shape;840;g2c1d1f73f28_1_434"/>
          <p:cNvPicPr preferRelativeResize="0"/>
          <p:nvPr/>
        </p:nvPicPr>
        <p:blipFill>
          <a:blip r:embed="rId6">
            <a:alphaModFix/>
          </a:blip>
          <a:stretch>
            <a:fillRect/>
          </a:stretch>
        </p:blipFill>
        <p:spPr>
          <a:xfrm>
            <a:off x="4901475" y="480825"/>
            <a:ext cx="771750" cy="77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g2c1d1f73f28_1_445"/>
          <p:cNvSpPr txBox="1"/>
          <p:nvPr>
            <p:ph type="title"/>
          </p:nvPr>
        </p:nvSpPr>
        <p:spPr>
          <a:xfrm>
            <a:off x="353250" y="480825"/>
            <a:ext cx="5049600" cy="54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000000"/>
                </a:solidFill>
                <a:latin typeface="Oswald Medium"/>
                <a:ea typeface="Oswald Medium"/>
                <a:cs typeface="Oswald Medium"/>
                <a:sym typeface="Oswald Medium"/>
              </a:rPr>
              <a:t>SQL Database - SQL Queries</a:t>
            </a:r>
            <a:endParaRPr i="1">
              <a:solidFill>
                <a:srgbClr val="000000"/>
              </a:solidFill>
              <a:latin typeface="Oswald Medium"/>
              <a:ea typeface="Oswald Medium"/>
              <a:cs typeface="Oswald Medium"/>
              <a:sym typeface="Oswald Medium"/>
            </a:endParaRPr>
          </a:p>
        </p:txBody>
      </p:sp>
      <p:sp>
        <p:nvSpPr>
          <p:cNvPr id="846" name="Google Shape;846;g2c1d1f73f28_1_445"/>
          <p:cNvSpPr txBox="1"/>
          <p:nvPr/>
        </p:nvSpPr>
        <p:spPr>
          <a:xfrm>
            <a:off x="603013" y="948275"/>
            <a:ext cx="17178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Without Joins</a:t>
            </a:r>
            <a:endParaRPr b="1">
              <a:latin typeface="Times New Roman"/>
              <a:ea typeface="Times New Roman"/>
              <a:cs typeface="Times New Roman"/>
              <a:sym typeface="Times New Roman"/>
            </a:endParaRPr>
          </a:p>
        </p:txBody>
      </p:sp>
      <p:sp>
        <p:nvSpPr>
          <p:cNvPr id="847" name="Google Shape;847;g2c1d1f73f28_1_445"/>
          <p:cNvSpPr txBox="1"/>
          <p:nvPr/>
        </p:nvSpPr>
        <p:spPr>
          <a:xfrm>
            <a:off x="4429013" y="948263"/>
            <a:ext cx="17178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With Joins</a:t>
            </a:r>
            <a:endParaRPr b="1">
              <a:latin typeface="Times New Roman"/>
              <a:ea typeface="Times New Roman"/>
              <a:cs typeface="Times New Roman"/>
              <a:sym typeface="Times New Roman"/>
            </a:endParaRPr>
          </a:p>
        </p:txBody>
      </p:sp>
      <p:pic>
        <p:nvPicPr>
          <p:cNvPr id="848" name="Google Shape;848;g2c1d1f73f28_1_445"/>
          <p:cNvPicPr preferRelativeResize="0"/>
          <p:nvPr/>
        </p:nvPicPr>
        <p:blipFill>
          <a:blip r:embed="rId3">
            <a:alphaModFix/>
          </a:blip>
          <a:stretch>
            <a:fillRect/>
          </a:stretch>
        </p:blipFill>
        <p:spPr>
          <a:xfrm>
            <a:off x="454025" y="1259425"/>
            <a:ext cx="3805676" cy="1762675"/>
          </a:xfrm>
          <a:prstGeom prst="rect">
            <a:avLst/>
          </a:prstGeom>
          <a:noFill/>
          <a:ln cap="flat" cmpd="sng" w="9525">
            <a:solidFill>
              <a:schemeClr val="accent5"/>
            </a:solidFill>
            <a:prstDash val="solid"/>
            <a:round/>
            <a:headEnd len="sm" w="sm" type="none"/>
            <a:tailEnd len="sm" w="sm" type="none"/>
          </a:ln>
        </p:spPr>
      </p:pic>
      <p:pic>
        <p:nvPicPr>
          <p:cNvPr id="849" name="Google Shape;849;g2c1d1f73f28_1_445"/>
          <p:cNvPicPr preferRelativeResize="0"/>
          <p:nvPr/>
        </p:nvPicPr>
        <p:blipFill>
          <a:blip r:embed="rId4">
            <a:alphaModFix/>
          </a:blip>
          <a:stretch>
            <a:fillRect/>
          </a:stretch>
        </p:blipFill>
        <p:spPr>
          <a:xfrm>
            <a:off x="4429000" y="1259425"/>
            <a:ext cx="4260951" cy="1812900"/>
          </a:xfrm>
          <a:prstGeom prst="rect">
            <a:avLst/>
          </a:prstGeom>
          <a:noFill/>
          <a:ln cap="flat" cmpd="sng" w="9525">
            <a:solidFill>
              <a:schemeClr val="accent5"/>
            </a:solidFill>
            <a:prstDash val="solid"/>
            <a:round/>
            <a:headEnd len="sm" w="sm" type="none"/>
            <a:tailEnd len="sm" w="sm" type="none"/>
          </a:ln>
        </p:spPr>
      </p:pic>
      <p:pic>
        <p:nvPicPr>
          <p:cNvPr id="850" name="Google Shape;850;g2c1d1f73f28_1_445"/>
          <p:cNvPicPr preferRelativeResize="0"/>
          <p:nvPr/>
        </p:nvPicPr>
        <p:blipFill>
          <a:blip r:embed="rId5">
            <a:alphaModFix/>
          </a:blip>
          <a:stretch>
            <a:fillRect/>
          </a:stretch>
        </p:blipFill>
        <p:spPr>
          <a:xfrm>
            <a:off x="4428988" y="3122550"/>
            <a:ext cx="4260950" cy="1771101"/>
          </a:xfrm>
          <a:prstGeom prst="rect">
            <a:avLst/>
          </a:prstGeom>
          <a:noFill/>
          <a:ln cap="flat" cmpd="sng" w="9525">
            <a:solidFill>
              <a:schemeClr val="accent5"/>
            </a:solidFill>
            <a:prstDash val="solid"/>
            <a:round/>
            <a:headEnd len="sm" w="sm" type="none"/>
            <a:tailEnd len="sm" w="sm" type="none"/>
          </a:ln>
        </p:spPr>
      </p:pic>
      <p:pic>
        <p:nvPicPr>
          <p:cNvPr id="851" name="Google Shape;851;g2c1d1f73f28_1_445"/>
          <p:cNvPicPr preferRelativeResize="0"/>
          <p:nvPr/>
        </p:nvPicPr>
        <p:blipFill>
          <a:blip r:embed="rId6">
            <a:alphaModFix/>
          </a:blip>
          <a:stretch>
            <a:fillRect/>
          </a:stretch>
        </p:blipFill>
        <p:spPr>
          <a:xfrm>
            <a:off x="454025" y="3072325"/>
            <a:ext cx="3805674" cy="1812900"/>
          </a:xfrm>
          <a:prstGeom prst="rect">
            <a:avLst/>
          </a:prstGeom>
          <a:noFill/>
          <a:ln cap="flat" cmpd="sng" w="9525">
            <a:solidFill>
              <a:schemeClr val="accent5"/>
            </a:solidFill>
            <a:prstDash val="solid"/>
            <a:round/>
            <a:headEnd len="sm" w="sm" type="none"/>
            <a:tailEnd len="sm" w="sm" type="none"/>
          </a:ln>
        </p:spPr>
      </p:pic>
      <p:grpSp>
        <p:nvGrpSpPr>
          <p:cNvPr id="852" name="Google Shape;852;g2c1d1f73f28_1_445"/>
          <p:cNvGrpSpPr/>
          <p:nvPr/>
        </p:nvGrpSpPr>
        <p:grpSpPr>
          <a:xfrm>
            <a:off x="7232469" y="293929"/>
            <a:ext cx="1457481" cy="915276"/>
            <a:chOff x="5851575" y="2996464"/>
            <a:chExt cx="3257668" cy="2045767"/>
          </a:xfrm>
        </p:grpSpPr>
        <p:sp>
          <p:nvSpPr>
            <p:cNvPr id="853" name="Google Shape;853;g2c1d1f73f28_1_445"/>
            <p:cNvSpPr/>
            <p:nvPr/>
          </p:nvSpPr>
          <p:spPr>
            <a:xfrm>
              <a:off x="5851575" y="2996464"/>
              <a:ext cx="3257668" cy="2045767"/>
            </a:xfrm>
            <a:custGeom>
              <a:rect b="b" l="l" r="r" t="t"/>
              <a:pathLst>
                <a:path extrusionOk="0" h="40944" w="65199">
                  <a:moveTo>
                    <a:pt x="4438" y="0"/>
                  </a:moveTo>
                  <a:cubicBezTo>
                    <a:pt x="1976" y="0"/>
                    <a:pt x="0" y="1976"/>
                    <a:pt x="0" y="4438"/>
                  </a:cubicBezTo>
                  <a:lnTo>
                    <a:pt x="0" y="25624"/>
                  </a:lnTo>
                  <a:cubicBezTo>
                    <a:pt x="0" y="28086"/>
                    <a:pt x="1976" y="30062"/>
                    <a:pt x="4438" y="30062"/>
                  </a:cubicBezTo>
                  <a:lnTo>
                    <a:pt x="44165" y="30062"/>
                  </a:lnTo>
                  <a:cubicBezTo>
                    <a:pt x="44894" y="34469"/>
                    <a:pt x="43861" y="37843"/>
                    <a:pt x="42402" y="40943"/>
                  </a:cubicBezTo>
                  <a:cubicBezTo>
                    <a:pt x="45746" y="38451"/>
                    <a:pt x="47660" y="34894"/>
                    <a:pt x="47904" y="30062"/>
                  </a:cubicBezTo>
                  <a:lnTo>
                    <a:pt x="60791" y="30062"/>
                  </a:lnTo>
                  <a:cubicBezTo>
                    <a:pt x="63223" y="30062"/>
                    <a:pt x="65199" y="28086"/>
                    <a:pt x="65199" y="25624"/>
                  </a:cubicBezTo>
                  <a:lnTo>
                    <a:pt x="65199" y="4438"/>
                  </a:lnTo>
                  <a:cubicBezTo>
                    <a:pt x="65199" y="1976"/>
                    <a:pt x="63223" y="0"/>
                    <a:pt x="6079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g2c1d1f73f28_1_445"/>
            <p:cNvSpPr/>
            <p:nvPr/>
          </p:nvSpPr>
          <p:spPr>
            <a:xfrm>
              <a:off x="7112095" y="4171943"/>
              <a:ext cx="1602278" cy="50"/>
            </a:xfrm>
            <a:custGeom>
              <a:rect b="b" l="l" r="r" t="t"/>
              <a:pathLst>
                <a:path extrusionOk="0" fill="none" h="1" w="32068">
                  <a:moveTo>
                    <a:pt x="0" y="1"/>
                  </a:moveTo>
                  <a:lnTo>
                    <a:pt x="32068" y="1"/>
                  </a:lnTo>
                </a:path>
              </a:pathLst>
            </a:custGeom>
            <a:noFill/>
            <a:ln cap="rnd" cmpd="sng" w="19000">
              <a:solidFill>
                <a:srgbClr val="B887D8"/>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g2c1d1f73f28_1_445"/>
            <p:cNvSpPr/>
            <p:nvPr/>
          </p:nvSpPr>
          <p:spPr>
            <a:xfrm>
              <a:off x="7356624" y="3965388"/>
              <a:ext cx="1164884" cy="50"/>
            </a:xfrm>
            <a:custGeom>
              <a:rect b="b" l="l" r="r" t="t"/>
              <a:pathLst>
                <a:path extrusionOk="0" fill="none" h="1" w="23314">
                  <a:moveTo>
                    <a:pt x="0" y="1"/>
                  </a:moveTo>
                  <a:lnTo>
                    <a:pt x="23314" y="1"/>
                  </a:lnTo>
                </a:path>
              </a:pathLst>
            </a:custGeom>
            <a:noFill/>
            <a:ln cap="rnd" cmpd="sng" w="19000">
              <a:solidFill>
                <a:srgbClr val="B887D8"/>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g2c1d1f73f28_1_445"/>
            <p:cNvSpPr/>
            <p:nvPr/>
          </p:nvSpPr>
          <p:spPr>
            <a:xfrm>
              <a:off x="7112095" y="3755834"/>
              <a:ext cx="1735934" cy="50"/>
            </a:xfrm>
            <a:custGeom>
              <a:rect b="b" l="l" r="r" t="t"/>
              <a:pathLst>
                <a:path extrusionOk="0" fill="none" h="1" w="34743">
                  <a:moveTo>
                    <a:pt x="0" y="0"/>
                  </a:moveTo>
                  <a:lnTo>
                    <a:pt x="34743" y="0"/>
                  </a:lnTo>
                </a:path>
              </a:pathLst>
            </a:custGeom>
            <a:noFill/>
            <a:ln cap="rnd" cmpd="sng" w="19000">
              <a:solidFill>
                <a:srgbClr val="B887D8"/>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g2c1d1f73f28_1_445"/>
            <p:cNvSpPr/>
            <p:nvPr/>
          </p:nvSpPr>
          <p:spPr>
            <a:xfrm>
              <a:off x="7112095" y="3541684"/>
              <a:ext cx="1735934" cy="50"/>
            </a:xfrm>
            <a:custGeom>
              <a:rect b="b" l="l" r="r" t="t"/>
              <a:pathLst>
                <a:path extrusionOk="0" fill="none" h="1" w="34743">
                  <a:moveTo>
                    <a:pt x="0" y="0"/>
                  </a:moveTo>
                  <a:lnTo>
                    <a:pt x="34743" y="0"/>
                  </a:lnTo>
                </a:path>
              </a:pathLst>
            </a:custGeom>
            <a:noFill/>
            <a:ln cap="rnd" cmpd="sng" w="19000">
              <a:solidFill>
                <a:srgbClr val="B887D8"/>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g2c1d1f73f28_1_445"/>
            <p:cNvSpPr/>
            <p:nvPr/>
          </p:nvSpPr>
          <p:spPr>
            <a:xfrm>
              <a:off x="7112095" y="3318439"/>
              <a:ext cx="1735934" cy="50"/>
            </a:xfrm>
            <a:custGeom>
              <a:rect b="b" l="l" r="r" t="t"/>
              <a:pathLst>
                <a:path extrusionOk="0" fill="none" h="1" w="34743">
                  <a:moveTo>
                    <a:pt x="0" y="0"/>
                  </a:moveTo>
                  <a:lnTo>
                    <a:pt x="34743" y="0"/>
                  </a:lnTo>
                </a:path>
              </a:pathLst>
            </a:custGeom>
            <a:noFill/>
            <a:ln cap="rnd" cmpd="sng" w="19000">
              <a:solidFill>
                <a:srgbClr val="B887D8"/>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g2c1d1f73f28_1_445"/>
            <p:cNvSpPr/>
            <p:nvPr/>
          </p:nvSpPr>
          <p:spPr>
            <a:xfrm>
              <a:off x="5977587" y="3157452"/>
              <a:ext cx="981163" cy="1167932"/>
            </a:xfrm>
            <a:custGeom>
              <a:rect b="b" l="l" r="r" t="t"/>
              <a:pathLst>
                <a:path extrusionOk="0" h="23375" w="19637">
                  <a:moveTo>
                    <a:pt x="2433" y="0"/>
                  </a:moveTo>
                  <a:cubicBezTo>
                    <a:pt x="1095" y="0"/>
                    <a:pt x="1" y="1095"/>
                    <a:pt x="1" y="2462"/>
                  </a:cubicBezTo>
                  <a:lnTo>
                    <a:pt x="1" y="20912"/>
                  </a:lnTo>
                  <a:cubicBezTo>
                    <a:pt x="1" y="22280"/>
                    <a:pt x="1095" y="23374"/>
                    <a:pt x="2433" y="23374"/>
                  </a:cubicBezTo>
                  <a:lnTo>
                    <a:pt x="17205" y="23374"/>
                  </a:lnTo>
                  <a:cubicBezTo>
                    <a:pt x="18542" y="23374"/>
                    <a:pt x="19636" y="22280"/>
                    <a:pt x="19636" y="20912"/>
                  </a:cubicBezTo>
                  <a:lnTo>
                    <a:pt x="19636" y="2462"/>
                  </a:lnTo>
                  <a:cubicBezTo>
                    <a:pt x="19636" y="1095"/>
                    <a:pt x="18542" y="0"/>
                    <a:pt x="17205" y="0"/>
                  </a:cubicBezTo>
                  <a:close/>
                </a:path>
              </a:pathLst>
            </a:custGeom>
            <a:solidFill>
              <a:srgbClr val="B88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g2c1d1f73f28_1_445"/>
            <p:cNvSpPr/>
            <p:nvPr/>
          </p:nvSpPr>
          <p:spPr>
            <a:xfrm>
              <a:off x="5969992" y="3368754"/>
              <a:ext cx="993304" cy="955131"/>
            </a:xfrm>
            <a:custGeom>
              <a:rect b="b" l="l" r="r" t="t"/>
              <a:pathLst>
                <a:path extrusionOk="0" h="19116" w="19880">
                  <a:moveTo>
                    <a:pt x="7523" y="1"/>
                  </a:moveTo>
                  <a:cubicBezTo>
                    <a:pt x="5194" y="1"/>
                    <a:pt x="2860" y="656"/>
                    <a:pt x="1126" y="2185"/>
                  </a:cubicBezTo>
                  <a:cubicBezTo>
                    <a:pt x="639" y="2610"/>
                    <a:pt x="305" y="3066"/>
                    <a:pt x="214" y="3705"/>
                  </a:cubicBezTo>
                  <a:cubicBezTo>
                    <a:pt x="1" y="5072"/>
                    <a:pt x="183" y="6592"/>
                    <a:pt x="183" y="7960"/>
                  </a:cubicBezTo>
                  <a:lnTo>
                    <a:pt x="183" y="16683"/>
                  </a:lnTo>
                  <a:cubicBezTo>
                    <a:pt x="183" y="18021"/>
                    <a:pt x="1277" y="19115"/>
                    <a:pt x="2615" y="19115"/>
                  </a:cubicBezTo>
                  <a:lnTo>
                    <a:pt x="17357" y="19115"/>
                  </a:lnTo>
                  <a:cubicBezTo>
                    <a:pt x="18725" y="19115"/>
                    <a:pt x="19819" y="18021"/>
                    <a:pt x="19819" y="16683"/>
                  </a:cubicBezTo>
                  <a:cubicBezTo>
                    <a:pt x="19819" y="15194"/>
                    <a:pt x="19880" y="12551"/>
                    <a:pt x="19819" y="12124"/>
                  </a:cubicBezTo>
                  <a:lnTo>
                    <a:pt x="19819" y="12124"/>
                  </a:lnTo>
                  <a:cubicBezTo>
                    <a:pt x="19871" y="12490"/>
                    <a:pt x="19497" y="12788"/>
                    <a:pt x="19141" y="12788"/>
                  </a:cubicBezTo>
                  <a:cubicBezTo>
                    <a:pt x="19082" y="12788"/>
                    <a:pt x="19024" y="12780"/>
                    <a:pt x="18968" y="12762"/>
                  </a:cubicBezTo>
                  <a:cubicBezTo>
                    <a:pt x="18573" y="12671"/>
                    <a:pt x="18269" y="12306"/>
                    <a:pt x="18056" y="11942"/>
                  </a:cubicBezTo>
                  <a:cubicBezTo>
                    <a:pt x="17478" y="10878"/>
                    <a:pt x="17357" y="9632"/>
                    <a:pt x="17144" y="8416"/>
                  </a:cubicBezTo>
                  <a:cubicBezTo>
                    <a:pt x="16658" y="5771"/>
                    <a:pt x="15594" y="3036"/>
                    <a:pt x="13345" y="1516"/>
                  </a:cubicBezTo>
                  <a:cubicBezTo>
                    <a:pt x="12311" y="817"/>
                    <a:pt x="11065" y="422"/>
                    <a:pt x="9819" y="209"/>
                  </a:cubicBezTo>
                  <a:cubicBezTo>
                    <a:pt x="9069" y="73"/>
                    <a:pt x="8296" y="1"/>
                    <a:pt x="7523" y="1"/>
                  </a:cubicBezTo>
                  <a:close/>
                </a:path>
              </a:pathLst>
            </a:custGeom>
            <a:solidFill>
              <a:srgbClr val="AFE2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g2c1d1f73f28_1_445"/>
            <p:cNvSpPr/>
            <p:nvPr/>
          </p:nvSpPr>
          <p:spPr>
            <a:xfrm>
              <a:off x="6083913" y="3798354"/>
              <a:ext cx="770061" cy="525532"/>
            </a:xfrm>
            <a:custGeom>
              <a:rect b="b" l="l" r="r" t="t"/>
              <a:pathLst>
                <a:path extrusionOk="0" h="10518" w="15412">
                  <a:moveTo>
                    <a:pt x="5867" y="0"/>
                  </a:moveTo>
                  <a:cubicBezTo>
                    <a:pt x="3982" y="0"/>
                    <a:pt x="2341" y="1277"/>
                    <a:pt x="1885" y="3101"/>
                  </a:cubicBezTo>
                  <a:lnTo>
                    <a:pt x="1" y="10517"/>
                  </a:lnTo>
                  <a:lnTo>
                    <a:pt x="15411" y="10517"/>
                  </a:lnTo>
                  <a:lnTo>
                    <a:pt x="13527" y="3101"/>
                  </a:lnTo>
                  <a:cubicBezTo>
                    <a:pt x="13040" y="1277"/>
                    <a:pt x="11429" y="0"/>
                    <a:pt x="9545" y="0"/>
                  </a:cubicBezTo>
                  <a:close/>
                </a:path>
              </a:pathLst>
            </a:custGeom>
            <a:solidFill>
              <a:srgbClr val="B88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g2c1d1f73f28_1_445"/>
            <p:cNvSpPr/>
            <p:nvPr/>
          </p:nvSpPr>
          <p:spPr>
            <a:xfrm>
              <a:off x="6293516" y="3268324"/>
              <a:ext cx="364545" cy="613570"/>
            </a:xfrm>
            <a:custGeom>
              <a:rect b="b" l="l" r="r" t="t"/>
              <a:pathLst>
                <a:path extrusionOk="0" h="12280" w="7296">
                  <a:moveTo>
                    <a:pt x="3648" y="0"/>
                  </a:moveTo>
                  <a:cubicBezTo>
                    <a:pt x="1642" y="0"/>
                    <a:pt x="0" y="1945"/>
                    <a:pt x="0" y="4347"/>
                  </a:cubicBezTo>
                  <a:cubicBezTo>
                    <a:pt x="0" y="5380"/>
                    <a:pt x="304" y="6444"/>
                    <a:pt x="942" y="7265"/>
                  </a:cubicBezTo>
                  <a:cubicBezTo>
                    <a:pt x="1398" y="7873"/>
                    <a:pt x="2553" y="8146"/>
                    <a:pt x="2584" y="8967"/>
                  </a:cubicBezTo>
                  <a:cubicBezTo>
                    <a:pt x="2614" y="9575"/>
                    <a:pt x="2645" y="10213"/>
                    <a:pt x="2371" y="10730"/>
                  </a:cubicBezTo>
                  <a:cubicBezTo>
                    <a:pt x="2158" y="11095"/>
                    <a:pt x="1854" y="11399"/>
                    <a:pt x="1459" y="11520"/>
                  </a:cubicBezTo>
                  <a:cubicBezTo>
                    <a:pt x="1976" y="12037"/>
                    <a:pt x="2736" y="12280"/>
                    <a:pt x="3496" y="12280"/>
                  </a:cubicBezTo>
                  <a:cubicBezTo>
                    <a:pt x="4225" y="12250"/>
                    <a:pt x="4955" y="12006"/>
                    <a:pt x="5593" y="11642"/>
                  </a:cubicBezTo>
                  <a:cubicBezTo>
                    <a:pt x="4711" y="11307"/>
                    <a:pt x="4590" y="10517"/>
                    <a:pt x="4620" y="9666"/>
                  </a:cubicBezTo>
                  <a:cubicBezTo>
                    <a:pt x="4651" y="9271"/>
                    <a:pt x="4681" y="8876"/>
                    <a:pt x="4742" y="8511"/>
                  </a:cubicBezTo>
                  <a:cubicBezTo>
                    <a:pt x="4742" y="8481"/>
                    <a:pt x="5532" y="8055"/>
                    <a:pt x="5654" y="7964"/>
                  </a:cubicBezTo>
                  <a:cubicBezTo>
                    <a:pt x="5988" y="7690"/>
                    <a:pt x="6292" y="7386"/>
                    <a:pt x="6505" y="7022"/>
                  </a:cubicBezTo>
                  <a:cubicBezTo>
                    <a:pt x="7022" y="6231"/>
                    <a:pt x="7295" y="5289"/>
                    <a:pt x="7295" y="4347"/>
                  </a:cubicBezTo>
                  <a:cubicBezTo>
                    <a:pt x="7295" y="1945"/>
                    <a:pt x="5654" y="0"/>
                    <a:pt x="3648" y="0"/>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g2c1d1f73f28_1_445"/>
            <p:cNvSpPr/>
            <p:nvPr/>
          </p:nvSpPr>
          <p:spPr>
            <a:xfrm>
              <a:off x="6293516" y="3268324"/>
              <a:ext cx="347806" cy="534626"/>
            </a:xfrm>
            <a:custGeom>
              <a:rect b="b" l="l" r="r" t="t"/>
              <a:pathLst>
                <a:path extrusionOk="0" h="10700" w="6961">
                  <a:moveTo>
                    <a:pt x="3648" y="0"/>
                  </a:moveTo>
                  <a:cubicBezTo>
                    <a:pt x="1642" y="0"/>
                    <a:pt x="0" y="1945"/>
                    <a:pt x="0" y="4347"/>
                  </a:cubicBezTo>
                  <a:cubicBezTo>
                    <a:pt x="0" y="5380"/>
                    <a:pt x="304" y="6444"/>
                    <a:pt x="942" y="7265"/>
                  </a:cubicBezTo>
                  <a:cubicBezTo>
                    <a:pt x="1429" y="7873"/>
                    <a:pt x="2553" y="8146"/>
                    <a:pt x="2584" y="8967"/>
                  </a:cubicBezTo>
                  <a:cubicBezTo>
                    <a:pt x="2614" y="9544"/>
                    <a:pt x="2553" y="10122"/>
                    <a:pt x="2493" y="10699"/>
                  </a:cubicBezTo>
                  <a:cubicBezTo>
                    <a:pt x="3192" y="10365"/>
                    <a:pt x="3800" y="9818"/>
                    <a:pt x="4256" y="9180"/>
                  </a:cubicBezTo>
                  <a:cubicBezTo>
                    <a:pt x="4560" y="8693"/>
                    <a:pt x="4924" y="8329"/>
                    <a:pt x="5441" y="8025"/>
                  </a:cubicBezTo>
                  <a:lnTo>
                    <a:pt x="5441" y="8025"/>
                  </a:lnTo>
                  <a:cubicBezTo>
                    <a:pt x="5107" y="8085"/>
                    <a:pt x="4772" y="8116"/>
                    <a:pt x="4468" y="8146"/>
                  </a:cubicBezTo>
                  <a:cubicBezTo>
                    <a:pt x="4341" y="8154"/>
                    <a:pt x="4212" y="8160"/>
                    <a:pt x="4083" y="8160"/>
                  </a:cubicBezTo>
                  <a:cubicBezTo>
                    <a:pt x="3716" y="8160"/>
                    <a:pt x="3346" y="8113"/>
                    <a:pt x="3009" y="7933"/>
                  </a:cubicBezTo>
                  <a:cubicBezTo>
                    <a:pt x="2614" y="7751"/>
                    <a:pt x="2158" y="7629"/>
                    <a:pt x="1854" y="7295"/>
                  </a:cubicBezTo>
                  <a:cubicBezTo>
                    <a:pt x="1581" y="6991"/>
                    <a:pt x="1459" y="6596"/>
                    <a:pt x="1368" y="6201"/>
                  </a:cubicBezTo>
                  <a:cubicBezTo>
                    <a:pt x="1216" y="5411"/>
                    <a:pt x="1125" y="4620"/>
                    <a:pt x="1155" y="3800"/>
                  </a:cubicBezTo>
                  <a:lnTo>
                    <a:pt x="1155" y="3800"/>
                  </a:lnTo>
                  <a:cubicBezTo>
                    <a:pt x="1277" y="3921"/>
                    <a:pt x="1368" y="4043"/>
                    <a:pt x="1490" y="4164"/>
                  </a:cubicBezTo>
                  <a:cubicBezTo>
                    <a:pt x="1520" y="3648"/>
                    <a:pt x="1581" y="3161"/>
                    <a:pt x="1702" y="2675"/>
                  </a:cubicBezTo>
                  <a:cubicBezTo>
                    <a:pt x="1854" y="2857"/>
                    <a:pt x="2067" y="2979"/>
                    <a:pt x="2310" y="2979"/>
                  </a:cubicBezTo>
                  <a:cubicBezTo>
                    <a:pt x="2249" y="2827"/>
                    <a:pt x="2219" y="2645"/>
                    <a:pt x="2189" y="2462"/>
                  </a:cubicBezTo>
                  <a:lnTo>
                    <a:pt x="2189" y="2462"/>
                  </a:lnTo>
                  <a:cubicBezTo>
                    <a:pt x="2508" y="2648"/>
                    <a:pt x="2873" y="2741"/>
                    <a:pt x="3245" y="2741"/>
                  </a:cubicBezTo>
                  <a:cubicBezTo>
                    <a:pt x="3298" y="2741"/>
                    <a:pt x="3351" y="2740"/>
                    <a:pt x="3404" y="2736"/>
                  </a:cubicBezTo>
                  <a:cubicBezTo>
                    <a:pt x="3283" y="2493"/>
                    <a:pt x="3161" y="2249"/>
                    <a:pt x="3070" y="2006"/>
                  </a:cubicBezTo>
                  <a:lnTo>
                    <a:pt x="3070" y="2006"/>
                  </a:lnTo>
                  <a:cubicBezTo>
                    <a:pt x="3131" y="2158"/>
                    <a:pt x="3678" y="2341"/>
                    <a:pt x="3860" y="2371"/>
                  </a:cubicBezTo>
                  <a:cubicBezTo>
                    <a:pt x="4086" y="2446"/>
                    <a:pt x="4331" y="2501"/>
                    <a:pt x="4581" y="2501"/>
                  </a:cubicBezTo>
                  <a:cubicBezTo>
                    <a:pt x="4634" y="2501"/>
                    <a:pt x="4688" y="2498"/>
                    <a:pt x="4742" y="2493"/>
                  </a:cubicBezTo>
                  <a:cubicBezTo>
                    <a:pt x="4711" y="2401"/>
                    <a:pt x="4681" y="2310"/>
                    <a:pt x="4681" y="2219"/>
                  </a:cubicBezTo>
                  <a:lnTo>
                    <a:pt x="4681" y="2219"/>
                  </a:lnTo>
                  <a:cubicBezTo>
                    <a:pt x="5198" y="2432"/>
                    <a:pt x="5775" y="2553"/>
                    <a:pt x="6383" y="2584"/>
                  </a:cubicBezTo>
                  <a:lnTo>
                    <a:pt x="6110" y="2189"/>
                  </a:lnTo>
                  <a:lnTo>
                    <a:pt x="6110" y="2189"/>
                  </a:lnTo>
                  <a:cubicBezTo>
                    <a:pt x="6163" y="2198"/>
                    <a:pt x="6219" y="2201"/>
                    <a:pt x="6276" y="2201"/>
                  </a:cubicBezTo>
                  <a:cubicBezTo>
                    <a:pt x="6414" y="2201"/>
                    <a:pt x="6558" y="2180"/>
                    <a:pt x="6687" y="2158"/>
                  </a:cubicBezTo>
                  <a:cubicBezTo>
                    <a:pt x="6961" y="2097"/>
                    <a:pt x="5684" y="760"/>
                    <a:pt x="5502" y="608"/>
                  </a:cubicBezTo>
                  <a:cubicBezTo>
                    <a:pt x="4955" y="213"/>
                    <a:pt x="4316" y="0"/>
                    <a:pt x="3648" y="0"/>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g2c1d1f73f28_1_445"/>
            <p:cNvSpPr/>
            <p:nvPr/>
          </p:nvSpPr>
          <p:spPr>
            <a:xfrm>
              <a:off x="6234258" y="3210265"/>
              <a:ext cx="502748" cy="572949"/>
            </a:xfrm>
            <a:custGeom>
              <a:rect b="b" l="l" r="r" t="t"/>
              <a:pathLst>
                <a:path extrusionOk="0" h="11467" w="10062">
                  <a:moveTo>
                    <a:pt x="5033" y="1"/>
                  </a:moveTo>
                  <a:cubicBezTo>
                    <a:pt x="3098" y="1"/>
                    <a:pt x="1152" y="928"/>
                    <a:pt x="517" y="2773"/>
                  </a:cubicBezTo>
                  <a:cubicBezTo>
                    <a:pt x="426" y="3016"/>
                    <a:pt x="365" y="3259"/>
                    <a:pt x="305" y="3533"/>
                  </a:cubicBezTo>
                  <a:cubicBezTo>
                    <a:pt x="92" y="4597"/>
                    <a:pt x="92" y="5813"/>
                    <a:pt x="92" y="6816"/>
                  </a:cubicBezTo>
                  <a:cubicBezTo>
                    <a:pt x="62" y="8275"/>
                    <a:pt x="244" y="9703"/>
                    <a:pt x="1" y="11132"/>
                  </a:cubicBezTo>
                  <a:cubicBezTo>
                    <a:pt x="396" y="11102"/>
                    <a:pt x="791" y="10737"/>
                    <a:pt x="821" y="10311"/>
                  </a:cubicBezTo>
                  <a:cubicBezTo>
                    <a:pt x="882" y="10585"/>
                    <a:pt x="913" y="10858"/>
                    <a:pt x="882" y="11102"/>
                  </a:cubicBezTo>
                  <a:cubicBezTo>
                    <a:pt x="1156" y="11071"/>
                    <a:pt x="1429" y="10858"/>
                    <a:pt x="1551" y="10585"/>
                  </a:cubicBezTo>
                  <a:lnTo>
                    <a:pt x="1551" y="10585"/>
                  </a:lnTo>
                  <a:cubicBezTo>
                    <a:pt x="1551" y="10798"/>
                    <a:pt x="1521" y="11041"/>
                    <a:pt x="1521" y="11254"/>
                  </a:cubicBezTo>
                  <a:cubicBezTo>
                    <a:pt x="1855" y="11223"/>
                    <a:pt x="2189" y="10950"/>
                    <a:pt x="2280" y="10615"/>
                  </a:cubicBezTo>
                  <a:cubicBezTo>
                    <a:pt x="2454" y="10886"/>
                    <a:pt x="3010" y="11280"/>
                    <a:pt x="3407" y="11280"/>
                  </a:cubicBezTo>
                  <a:cubicBezTo>
                    <a:pt x="3634" y="11280"/>
                    <a:pt x="3808" y="11151"/>
                    <a:pt x="3831" y="10798"/>
                  </a:cubicBezTo>
                  <a:cubicBezTo>
                    <a:pt x="3861" y="10281"/>
                    <a:pt x="3891" y="9703"/>
                    <a:pt x="3496" y="9369"/>
                  </a:cubicBezTo>
                  <a:cubicBezTo>
                    <a:pt x="3314" y="9217"/>
                    <a:pt x="3101" y="9156"/>
                    <a:pt x="2888" y="9004"/>
                  </a:cubicBezTo>
                  <a:cubicBezTo>
                    <a:pt x="2493" y="8791"/>
                    <a:pt x="2250" y="8366"/>
                    <a:pt x="2128" y="7910"/>
                  </a:cubicBezTo>
                  <a:cubicBezTo>
                    <a:pt x="2007" y="7515"/>
                    <a:pt x="2037" y="7089"/>
                    <a:pt x="2007" y="6694"/>
                  </a:cubicBezTo>
                  <a:cubicBezTo>
                    <a:pt x="1946" y="6329"/>
                    <a:pt x="1824" y="5995"/>
                    <a:pt x="1794" y="5630"/>
                  </a:cubicBezTo>
                  <a:cubicBezTo>
                    <a:pt x="1733" y="4840"/>
                    <a:pt x="1794" y="4050"/>
                    <a:pt x="2098" y="3320"/>
                  </a:cubicBezTo>
                  <a:cubicBezTo>
                    <a:pt x="2250" y="3655"/>
                    <a:pt x="2402" y="3959"/>
                    <a:pt x="2524" y="4293"/>
                  </a:cubicBezTo>
                  <a:cubicBezTo>
                    <a:pt x="2645" y="3624"/>
                    <a:pt x="2706" y="2925"/>
                    <a:pt x="2949" y="2317"/>
                  </a:cubicBezTo>
                  <a:cubicBezTo>
                    <a:pt x="3101" y="2804"/>
                    <a:pt x="3466" y="3199"/>
                    <a:pt x="3952" y="3411"/>
                  </a:cubicBezTo>
                  <a:cubicBezTo>
                    <a:pt x="3952" y="3107"/>
                    <a:pt x="3891" y="2773"/>
                    <a:pt x="3709" y="2500"/>
                  </a:cubicBezTo>
                  <a:lnTo>
                    <a:pt x="3709" y="2500"/>
                  </a:lnTo>
                  <a:cubicBezTo>
                    <a:pt x="4165" y="2925"/>
                    <a:pt x="4803" y="3168"/>
                    <a:pt x="5442" y="3168"/>
                  </a:cubicBezTo>
                  <a:cubicBezTo>
                    <a:pt x="5358" y="2974"/>
                    <a:pt x="5225" y="2780"/>
                    <a:pt x="5087" y="2633"/>
                  </a:cubicBezTo>
                  <a:lnTo>
                    <a:pt x="5087" y="2633"/>
                  </a:lnTo>
                  <a:cubicBezTo>
                    <a:pt x="5446" y="2992"/>
                    <a:pt x="5962" y="3189"/>
                    <a:pt x="6468" y="3189"/>
                  </a:cubicBezTo>
                  <a:cubicBezTo>
                    <a:pt x="6562" y="3189"/>
                    <a:pt x="6656" y="3182"/>
                    <a:pt x="6749" y="3168"/>
                  </a:cubicBezTo>
                  <a:cubicBezTo>
                    <a:pt x="6597" y="3047"/>
                    <a:pt x="6445" y="2895"/>
                    <a:pt x="6262" y="2743"/>
                  </a:cubicBezTo>
                  <a:lnTo>
                    <a:pt x="6262" y="2743"/>
                  </a:lnTo>
                  <a:cubicBezTo>
                    <a:pt x="6688" y="2895"/>
                    <a:pt x="7083" y="3016"/>
                    <a:pt x="7508" y="3138"/>
                  </a:cubicBezTo>
                  <a:cubicBezTo>
                    <a:pt x="7600" y="3168"/>
                    <a:pt x="7721" y="3229"/>
                    <a:pt x="7812" y="3320"/>
                  </a:cubicBezTo>
                  <a:cubicBezTo>
                    <a:pt x="7873" y="3411"/>
                    <a:pt x="7873" y="3533"/>
                    <a:pt x="7904" y="3655"/>
                  </a:cubicBezTo>
                  <a:cubicBezTo>
                    <a:pt x="7995" y="5083"/>
                    <a:pt x="7873" y="6542"/>
                    <a:pt x="7569" y="7940"/>
                  </a:cubicBezTo>
                  <a:cubicBezTo>
                    <a:pt x="7508" y="8275"/>
                    <a:pt x="7478" y="8518"/>
                    <a:pt x="7205" y="8761"/>
                  </a:cubicBezTo>
                  <a:cubicBezTo>
                    <a:pt x="6961" y="8974"/>
                    <a:pt x="6688" y="9156"/>
                    <a:pt x="6384" y="9308"/>
                  </a:cubicBezTo>
                  <a:cubicBezTo>
                    <a:pt x="6262" y="9369"/>
                    <a:pt x="6110" y="9430"/>
                    <a:pt x="6019" y="9521"/>
                  </a:cubicBezTo>
                  <a:cubicBezTo>
                    <a:pt x="5837" y="9673"/>
                    <a:pt x="5806" y="9855"/>
                    <a:pt x="5776" y="10068"/>
                  </a:cubicBezTo>
                  <a:cubicBezTo>
                    <a:pt x="5746" y="10402"/>
                    <a:pt x="5715" y="10737"/>
                    <a:pt x="5715" y="11102"/>
                  </a:cubicBezTo>
                  <a:cubicBezTo>
                    <a:pt x="5715" y="11132"/>
                    <a:pt x="5715" y="11193"/>
                    <a:pt x="5746" y="11223"/>
                  </a:cubicBezTo>
                  <a:cubicBezTo>
                    <a:pt x="5776" y="11254"/>
                    <a:pt x="5837" y="11284"/>
                    <a:pt x="5867" y="11314"/>
                  </a:cubicBezTo>
                  <a:cubicBezTo>
                    <a:pt x="6019" y="11345"/>
                    <a:pt x="6186" y="11383"/>
                    <a:pt x="6342" y="11383"/>
                  </a:cubicBezTo>
                  <a:cubicBezTo>
                    <a:pt x="6498" y="11383"/>
                    <a:pt x="6642" y="11345"/>
                    <a:pt x="6749" y="11223"/>
                  </a:cubicBezTo>
                  <a:cubicBezTo>
                    <a:pt x="6931" y="11071"/>
                    <a:pt x="6931" y="10767"/>
                    <a:pt x="7053" y="10554"/>
                  </a:cubicBezTo>
                  <a:cubicBezTo>
                    <a:pt x="7133" y="10932"/>
                    <a:pt x="7502" y="11238"/>
                    <a:pt x="7882" y="11238"/>
                  </a:cubicBezTo>
                  <a:cubicBezTo>
                    <a:pt x="7929" y="11238"/>
                    <a:pt x="7977" y="11233"/>
                    <a:pt x="8025" y="11223"/>
                  </a:cubicBezTo>
                  <a:cubicBezTo>
                    <a:pt x="8056" y="11223"/>
                    <a:pt x="8116" y="11223"/>
                    <a:pt x="8147" y="11193"/>
                  </a:cubicBezTo>
                  <a:cubicBezTo>
                    <a:pt x="8208" y="11132"/>
                    <a:pt x="8208" y="11071"/>
                    <a:pt x="8208" y="11010"/>
                  </a:cubicBezTo>
                  <a:cubicBezTo>
                    <a:pt x="8268" y="10798"/>
                    <a:pt x="8299" y="10585"/>
                    <a:pt x="8329" y="10402"/>
                  </a:cubicBezTo>
                  <a:lnTo>
                    <a:pt x="8329" y="10402"/>
                  </a:lnTo>
                  <a:cubicBezTo>
                    <a:pt x="8299" y="10615"/>
                    <a:pt x="9302" y="11375"/>
                    <a:pt x="9484" y="11466"/>
                  </a:cubicBezTo>
                  <a:cubicBezTo>
                    <a:pt x="9363" y="11041"/>
                    <a:pt x="9211" y="10615"/>
                    <a:pt x="9059" y="10190"/>
                  </a:cubicBezTo>
                  <a:lnTo>
                    <a:pt x="9059" y="10190"/>
                  </a:lnTo>
                  <a:cubicBezTo>
                    <a:pt x="9332" y="10524"/>
                    <a:pt x="9667" y="10767"/>
                    <a:pt x="10062" y="10980"/>
                  </a:cubicBezTo>
                  <a:cubicBezTo>
                    <a:pt x="9636" y="9673"/>
                    <a:pt x="9636" y="8305"/>
                    <a:pt x="9727" y="6968"/>
                  </a:cubicBezTo>
                  <a:cubicBezTo>
                    <a:pt x="9849" y="5630"/>
                    <a:pt x="9879" y="4475"/>
                    <a:pt x="9575" y="3138"/>
                  </a:cubicBezTo>
                  <a:cubicBezTo>
                    <a:pt x="9122" y="1042"/>
                    <a:pt x="7083" y="1"/>
                    <a:pt x="5033" y="1"/>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g2c1d1f73f28_1_445"/>
            <p:cNvSpPr/>
            <p:nvPr/>
          </p:nvSpPr>
          <p:spPr>
            <a:xfrm>
              <a:off x="6519808" y="3365507"/>
              <a:ext cx="188368" cy="419206"/>
            </a:xfrm>
            <a:custGeom>
              <a:rect b="b" l="l" r="r" t="t"/>
              <a:pathLst>
                <a:path extrusionOk="0" h="8390" w="3770">
                  <a:moveTo>
                    <a:pt x="1885" y="0"/>
                  </a:moveTo>
                  <a:cubicBezTo>
                    <a:pt x="2067" y="183"/>
                    <a:pt x="2158" y="304"/>
                    <a:pt x="2189" y="548"/>
                  </a:cubicBezTo>
                  <a:cubicBezTo>
                    <a:pt x="2280" y="2007"/>
                    <a:pt x="2158" y="3435"/>
                    <a:pt x="1854" y="4833"/>
                  </a:cubicBezTo>
                  <a:cubicBezTo>
                    <a:pt x="1793" y="5168"/>
                    <a:pt x="1763" y="5411"/>
                    <a:pt x="1520" y="5654"/>
                  </a:cubicBezTo>
                  <a:cubicBezTo>
                    <a:pt x="1246" y="5867"/>
                    <a:pt x="973" y="6049"/>
                    <a:pt x="669" y="6201"/>
                  </a:cubicBezTo>
                  <a:cubicBezTo>
                    <a:pt x="547" y="6262"/>
                    <a:pt x="395" y="6323"/>
                    <a:pt x="304" y="6414"/>
                  </a:cubicBezTo>
                  <a:cubicBezTo>
                    <a:pt x="122" y="6566"/>
                    <a:pt x="91" y="6748"/>
                    <a:pt x="61" y="6961"/>
                  </a:cubicBezTo>
                  <a:cubicBezTo>
                    <a:pt x="31" y="7295"/>
                    <a:pt x="0" y="7660"/>
                    <a:pt x="0" y="7995"/>
                  </a:cubicBezTo>
                  <a:cubicBezTo>
                    <a:pt x="0" y="8025"/>
                    <a:pt x="0" y="8086"/>
                    <a:pt x="31" y="8116"/>
                  </a:cubicBezTo>
                  <a:cubicBezTo>
                    <a:pt x="61" y="8177"/>
                    <a:pt x="122" y="8177"/>
                    <a:pt x="152" y="8207"/>
                  </a:cubicBezTo>
                  <a:cubicBezTo>
                    <a:pt x="304" y="8253"/>
                    <a:pt x="471" y="8291"/>
                    <a:pt x="631" y="8291"/>
                  </a:cubicBezTo>
                  <a:cubicBezTo>
                    <a:pt x="790" y="8291"/>
                    <a:pt x="942" y="8253"/>
                    <a:pt x="1064" y="8147"/>
                  </a:cubicBezTo>
                  <a:cubicBezTo>
                    <a:pt x="1216" y="7964"/>
                    <a:pt x="1216" y="7660"/>
                    <a:pt x="1338" y="7447"/>
                  </a:cubicBezTo>
                  <a:cubicBezTo>
                    <a:pt x="1418" y="7825"/>
                    <a:pt x="1787" y="8131"/>
                    <a:pt x="2167" y="8131"/>
                  </a:cubicBezTo>
                  <a:cubicBezTo>
                    <a:pt x="2214" y="8131"/>
                    <a:pt x="2262" y="8126"/>
                    <a:pt x="2310" y="8116"/>
                  </a:cubicBezTo>
                  <a:cubicBezTo>
                    <a:pt x="2341" y="8116"/>
                    <a:pt x="2401" y="8116"/>
                    <a:pt x="2432" y="8086"/>
                  </a:cubicBezTo>
                  <a:cubicBezTo>
                    <a:pt x="2493" y="8025"/>
                    <a:pt x="2493" y="7964"/>
                    <a:pt x="2523" y="7903"/>
                  </a:cubicBezTo>
                  <a:cubicBezTo>
                    <a:pt x="2553" y="7691"/>
                    <a:pt x="2584" y="7478"/>
                    <a:pt x="2614" y="7296"/>
                  </a:cubicBezTo>
                  <a:lnTo>
                    <a:pt x="2614" y="7296"/>
                  </a:lnTo>
                  <a:cubicBezTo>
                    <a:pt x="2584" y="7478"/>
                    <a:pt x="2949" y="7751"/>
                    <a:pt x="3070" y="7843"/>
                  </a:cubicBezTo>
                  <a:cubicBezTo>
                    <a:pt x="3252" y="7995"/>
                    <a:pt x="3648" y="8177"/>
                    <a:pt x="3769" y="8390"/>
                  </a:cubicBezTo>
                  <a:cubicBezTo>
                    <a:pt x="3344" y="7599"/>
                    <a:pt x="3070" y="6718"/>
                    <a:pt x="2979" y="5836"/>
                  </a:cubicBezTo>
                  <a:cubicBezTo>
                    <a:pt x="2888" y="4560"/>
                    <a:pt x="3131" y="3283"/>
                    <a:pt x="3009" y="2007"/>
                  </a:cubicBezTo>
                  <a:cubicBezTo>
                    <a:pt x="2979" y="1520"/>
                    <a:pt x="2857" y="1004"/>
                    <a:pt x="2614" y="548"/>
                  </a:cubicBezTo>
                  <a:cubicBezTo>
                    <a:pt x="2462" y="274"/>
                    <a:pt x="2219" y="0"/>
                    <a:pt x="1885" y="0"/>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g2c1d1f73f28_1_445"/>
            <p:cNvSpPr/>
            <p:nvPr/>
          </p:nvSpPr>
          <p:spPr>
            <a:xfrm>
              <a:off x="6291967" y="3373101"/>
              <a:ext cx="136754" cy="400769"/>
            </a:xfrm>
            <a:custGeom>
              <a:rect b="b" l="l" r="r" t="t"/>
              <a:pathLst>
                <a:path extrusionOk="0" h="8021" w="2737">
                  <a:moveTo>
                    <a:pt x="1004" y="0"/>
                  </a:moveTo>
                  <a:lnTo>
                    <a:pt x="1004" y="0"/>
                  </a:lnTo>
                  <a:cubicBezTo>
                    <a:pt x="852" y="244"/>
                    <a:pt x="700" y="517"/>
                    <a:pt x="578" y="791"/>
                  </a:cubicBezTo>
                  <a:cubicBezTo>
                    <a:pt x="31" y="2189"/>
                    <a:pt x="1" y="3800"/>
                    <a:pt x="426" y="5259"/>
                  </a:cubicBezTo>
                  <a:cubicBezTo>
                    <a:pt x="548" y="5715"/>
                    <a:pt x="730" y="6140"/>
                    <a:pt x="791" y="6627"/>
                  </a:cubicBezTo>
                  <a:cubicBezTo>
                    <a:pt x="852" y="7113"/>
                    <a:pt x="761" y="7569"/>
                    <a:pt x="487" y="7964"/>
                  </a:cubicBezTo>
                  <a:cubicBezTo>
                    <a:pt x="638" y="7964"/>
                    <a:pt x="1242" y="7542"/>
                    <a:pt x="1127" y="7359"/>
                  </a:cubicBezTo>
                  <a:lnTo>
                    <a:pt x="1127" y="7359"/>
                  </a:lnTo>
                  <a:cubicBezTo>
                    <a:pt x="1303" y="7629"/>
                    <a:pt x="1856" y="8021"/>
                    <a:pt x="2252" y="8021"/>
                  </a:cubicBezTo>
                  <a:cubicBezTo>
                    <a:pt x="2479" y="8021"/>
                    <a:pt x="2653" y="7892"/>
                    <a:pt x="2676" y="7539"/>
                  </a:cubicBezTo>
                  <a:cubicBezTo>
                    <a:pt x="2736" y="7022"/>
                    <a:pt x="2736" y="6444"/>
                    <a:pt x="2341" y="6110"/>
                  </a:cubicBezTo>
                  <a:cubicBezTo>
                    <a:pt x="2159" y="5958"/>
                    <a:pt x="1946" y="5897"/>
                    <a:pt x="1733" y="5745"/>
                  </a:cubicBezTo>
                  <a:cubicBezTo>
                    <a:pt x="1338" y="5532"/>
                    <a:pt x="1095" y="5107"/>
                    <a:pt x="973" y="4651"/>
                  </a:cubicBezTo>
                  <a:cubicBezTo>
                    <a:pt x="852" y="4256"/>
                    <a:pt x="913" y="3830"/>
                    <a:pt x="852" y="3435"/>
                  </a:cubicBezTo>
                  <a:cubicBezTo>
                    <a:pt x="791" y="3070"/>
                    <a:pt x="669" y="2736"/>
                    <a:pt x="639" y="2371"/>
                  </a:cubicBezTo>
                  <a:cubicBezTo>
                    <a:pt x="578" y="1520"/>
                    <a:pt x="700" y="791"/>
                    <a:pt x="1004" y="0"/>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g2c1d1f73f28_1_445"/>
            <p:cNvSpPr/>
            <p:nvPr/>
          </p:nvSpPr>
          <p:spPr>
            <a:xfrm>
              <a:off x="6427123" y="3564468"/>
              <a:ext cx="120066" cy="44069"/>
            </a:xfrm>
            <a:custGeom>
              <a:rect b="b" l="l" r="r" t="t"/>
              <a:pathLst>
                <a:path extrusionOk="0" fill="none" h="882" w="2403">
                  <a:moveTo>
                    <a:pt x="1" y="0"/>
                  </a:moveTo>
                  <a:cubicBezTo>
                    <a:pt x="639" y="821"/>
                    <a:pt x="1794" y="882"/>
                    <a:pt x="2402" y="0"/>
                  </a:cubicBezTo>
                </a:path>
              </a:pathLst>
            </a:custGeom>
            <a:solidFill>
              <a:srgbClr val="524562"/>
            </a:solidFill>
            <a:ln cap="rnd" cmpd="sng" w="9875">
              <a:solidFill>
                <a:srgbClr val="524562"/>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g2c1d1f73f28_1_445"/>
            <p:cNvSpPr/>
            <p:nvPr/>
          </p:nvSpPr>
          <p:spPr>
            <a:xfrm>
              <a:off x="6399792" y="3456643"/>
              <a:ext cx="6146" cy="34975"/>
            </a:xfrm>
            <a:custGeom>
              <a:rect b="b" l="l" r="r" t="t"/>
              <a:pathLst>
                <a:path extrusionOk="0" fill="none" h="700" w="123">
                  <a:moveTo>
                    <a:pt x="1" y="0"/>
                  </a:moveTo>
                  <a:cubicBezTo>
                    <a:pt x="1" y="183"/>
                    <a:pt x="1" y="395"/>
                    <a:pt x="1" y="578"/>
                  </a:cubicBezTo>
                  <a:cubicBezTo>
                    <a:pt x="1" y="608"/>
                    <a:pt x="1" y="639"/>
                    <a:pt x="31" y="669"/>
                  </a:cubicBezTo>
                  <a:cubicBezTo>
                    <a:pt x="62" y="699"/>
                    <a:pt x="122" y="669"/>
                    <a:pt x="92" y="639"/>
                  </a:cubicBezTo>
                </a:path>
              </a:pathLst>
            </a:custGeom>
            <a:solidFill>
              <a:srgbClr val="524562"/>
            </a:solidFill>
            <a:ln cap="rnd"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g2c1d1f73f28_1_445"/>
            <p:cNvSpPr/>
            <p:nvPr/>
          </p:nvSpPr>
          <p:spPr>
            <a:xfrm>
              <a:off x="6545590" y="3452096"/>
              <a:ext cx="3098" cy="33427"/>
            </a:xfrm>
            <a:custGeom>
              <a:rect b="b" l="l" r="r" t="t"/>
              <a:pathLst>
                <a:path extrusionOk="0" fill="none" h="669" w="62">
                  <a:moveTo>
                    <a:pt x="1" y="0"/>
                  </a:moveTo>
                  <a:cubicBezTo>
                    <a:pt x="31" y="213"/>
                    <a:pt x="62" y="456"/>
                    <a:pt x="31" y="669"/>
                  </a:cubicBezTo>
                </a:path>
              </a:pathLst>
            </a:custGeom>
            <a:solidFill>
              <a:srgbClr val="524562"/>
            </a:solidFill>
            <a:ln cap="rnd"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g2c1d1f73f28_1_445"/>
            <p:cNvSpPr/>
            <p:nvPr/>
          </p:nvSpPr>
          <p:spPr>
            <a:xfrm>
              <a:off x="6252495" y="3854515"/>
              <a:ext cx="25882" cy="429849"/>
            </a:xfrm>
            <a:custGeom>
              <a:rect b="b" l="l" r="r" t="t"/>
              <a:pathLst>
                <a:path extrusionOk="0" h="8603" w="518">
                  <a:moveTo>
                    <a:pt x="31" y="1"/>
                  </a:moveTo>
                  <a:lnTo>
                    <a:pt x="31" y="1"/>
                  </a:lnTo>
                  <a:cubicBezTo>
                    <a:pt x="0" y="1460"/>
                    <a:pt x="61" y="2888"/>
                    <a:pt x="92" y="4317"/>
                  </a:cubicBezTo>
                  <a:cubicBezTo>
                    <a:pt x="122" y="5746"/>
                    <a:pt x="183" y="7174"/>
                    <a:pt x="274" y="8603"/>
                  </a:cubicBezTo>
                  <a:cubicBezTo>
                    <a:pt x="456" y="7174"/>
                    <a:pt x="517" y="5715"/>
                    <a:pt x="456" y="4287"/>
                  </a:cubicBezTo>
                  <a:cubicBezTo>
                    <a:pt x="426" y="2858"/>
                    <a:pt x="304" y="1429"/>
                    <a:pt x="31" y="31"/>
                  </a:cubicBezTo>
                  <a:lnTo>
                    <a:pt x="3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g2c1d1f73f28_1_445"/>
            <p:cNvSpPr/>
            <p:nvPr/>
          </p:nvSpPr>
          <p:spPr>
            <a:xfrm>
              <a:off x="6642822" y="3859112"/>
              <a:ext cx="38023" cy="417657"/>
            </a:xfrm>
            <a:custGeom>
              <a:rect b="b" l="l" r="r" t="t"/>
              <a:pathLst>
                <a:path extrusionOk="0" h="8359" w="761">
                  <a:moveTo>
                    <a:pt x="730" y="0"/>
                  </a:moveTo>
                  <a:cubicBezTo>
                    <a:pt x="304" y="1337"/>
                    <a:pt x="91" y="2736"/>
                    <a:pt x="31" y="4164"/>
                  </a:cubicBezTo>
                  <a:cubicBezTo>
                    <a:pt x="0" y="5562"/>
                    <a:pt x="122" y="7021"/>
                    <a:pt x="547" y="8359"/>
                  </a:cubicBezTo>
                  <a:cubicBezTo>
                    <a:pt x="395" y="6961"/>
                    <a:pt x="365" y="5562"/>
                    <a:pt x="426" y="4164"/>
                  </a:cubicBezTo>
                  <a:cubicBezTo>
                    <a:pt x="456" y="2766"/>
                    <a:pt x="608" y="1398"/>
                    <a:pt x="7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g2c1d1f73f28_4_5"/>
          <p:cNvSpPr txBox="1"/>
          <p:nvPr>
            <p:ph type="title"/>
          </p:nvPr>
        </p:nvSpPr>
        <p:spPr>
          <a:xfrm>
            <a:off x="353250" y="480825"/>
            <a:ext cx="5049600" cy="54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000000"/>
                </a:solidFill>
                <a:latin typeface="Oswald Medium"/>
                <a:ea typeface="Oswald Medium"/>
                <a:cs typeface="Oswald Medium"/>
                <a:sym typeface="Oswald Medium"/>
              </a:rPr>
              <a:t>SQL Database - SQL Queries</a:t>
            </a:r>
            <a:endParaRPr i="1">
              <a:solidFill>
                <a:srgbClr val="000000"/>
              </a:solidFill>
              <a:latin typeface="Oswald Medium"/>
              <a:ea typeface="Oswald Medium"/>
              <a:cs typeface="Oswald Medium"/>
              <a:sym typeface="Oswald Medium"/>
            </a:endParaRPr>
          </a:p>
        </p:txBody>
      </p:sp>
      <p:sp>
        <p:nvSpPr>
          <p:cNvPr id="877" name="Google Shape;877;g2c1d1f73f28_4_5"/>
          <p:cNvSpPr txBox="1"/>
          <p:nvPr/>
        </p:nvSpPr>
        <p:spPr>
          <a:xfrm>
            <a:off x="424025" y="1115100"/>
            <a:ext cx="17178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Subqueries</a:t>
            </a:r>
            <a:endParaRPr b="1">
              <a:latin typeface="Times New Roman"/>
              <a:ea typeface="Times New Roman"/>
              <a:cs typeface="Times New Roman"/>
              <a:sym typeface="Times New Roman"/>
            </a:endParaRPr>
          </a:p>
        </p:txBody>
      </p:sp>
      <p:sp>
        <p:nvSpPr>
          <p:cNvPr id="878" name="Google Shape;878;g2c1d1f73f28_4_5"/>
          <p:cNvSpPr txBox="1"/>
          <p:nvPr/>
        </p:nvSpPr>
        <p:spPr>
          <a:xfrm>
            <a:off x="5135575" y="1115088"/>
            <a:ext cx="17178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Views</a:t>
            </a:r>
            <a:endParaRPr b="1">
              <a:latin typeface="Times New Roman"/>
              <a:ea typeface="Times New Roman"/>
              <a:cs typeface="Times New Roman"/>
              <a:sym typeface="Times New Roman"/>
            </a:endParaRPr>
          </a:p>
        </p:txBody>
      </p:sp>
      <p:pic>
        <p:nvPicPr>
          <p:cNvPr id="879" name="Google Shape;879;g2c1d1f73f28_4_5"/>
          <p:cNvPicPr preferRelativeResize="0"/>
          <p:nvPr/>
        </p:nvPicPr>
        <p:blipFill>
          <a:blip r:embed="rId3">
            <a:alphaModFix/>
          </a:blip>
          <a:stretch>
            <a:fillRect/>
          </a:stretch>
        </p:blipFill>
        <p:spPr>
          <a:xfrm>
            <a:off x="5135575" y="1506600"/>
            <a:ext cx="3725299" cy="3322126"/>
          </a:xfrm>
          <a:prstGeom prst="rect">
            <a:avLst/>
          </a:prstGeom>
          <a:noFill/>
          <a:ln cap="flat" cmpd="sng" w="9525">
            <a:solidFill>
              <a:schemeClr val="accent5"/>
            </a:solidFill>
            <a:prstDash val="solid"/>
            <a:round/>
            <a:headEnd len="sm" w="sm" type="none"/>
            <a:tailEnd len="sm" w="sm" type="none"/>
          </a:ln>
        </p:spPr>
      </p:pic>
      <p:pic>
        <p:nvPicPr>
          <p:cNvPr id="880" name="Google Shape;880;g2c1d1f73f28_4_5"/>
          <p:cNvPicPr preferRelativeResize="0"/>
          <p:nvPr/>
        </p:nvPicPr>
        <p:blipFill>
          <a:blip r:embed="rId4">
            <a:alphaModFix/>
          </a:blip>
          <a:stretch>
            <a:fillRect/>
          </a:stretch>
        </p:blipFill>
        <p:spPr>
          <a:xfrm>
            <a:off x="283125" y="1506600"/>
            <a:ext cx="4760326" cy="2762900"/>
          </a:xfrm>
          <a:prstGeom prst="rect">
            <a:avLst/>
          </a:prstGeom>
          <a:noFill/>
          <a:ln cap="flat" cmpd="sng" w="9525">
            <a:solidFill>
              <a:schemeClr val="accent5"/>
            </a:solidFill>
            <a:prstDash val="solid"/>
            <a:round/>
            <a:headEnd len="sm" w="sm" type="none"/>
            <a:tailEnd len="sm" w="sm" type="none"/>
          </a:ln>
        </p:spPr>
      </p:pic>
      <p:grpSp>
        <p:nvGrpSpPr>
          <p:cNvPr id="881" name="Google Shape;881;g2c1d1f73f28_4_5"/>
          <p:cNvGrpSpPr/>
          <p:nvPr/>
        </p:nvGrpSpPr>
        <p:grpSpPr>
          <a:xfrm>
            <a:off x="7403394" y="421979"/>
            <a:ext cx="1457481" cy="915276"/>
            <a:chOff x="5851575" y="2996464"/>
            <a:chExt cx="3257668" cy="2045767"/>
          </a:xfrm>
        </p:grpSpPr>
        <p:sp>
          <p:nvSpPr>
            <p:cNvPr id="882" name="Google Shape;882;g2c1d1f73f28_4_5"/>
            <p:cNvSpPr/>
            <p:nvPr/>
          </p:nvSpPr>
          <p:spPr>
            <a:xfrm>
              <a:off x="5851575" y="2996464"/>
              <a:ext cx="3257668" cy="2045767"/>
            </a:xfrm>
            <a:custGeom>
              <a:rect b="b" l="l" r="r" t="t"/>
              <a:pathLst>
                <a:path extrusionOk="0" h="40944" w="65199">
                  <a:moveTo>
                    <a:pt x="4438" y="0"/>
                  </a:moveTo>
                  <a:cubicBezTo>
                    <a:pt x="1976" y="0"/>
                    <a:pt x="0" y="1976"/>
                    <a:pt x="0" y="4438"/>
                  </a:cubicBezTo>
                  <a:lnTo>
                    <a:pt x="0" y="25624"/>
                  </a:lnTo>
                  <a:cubicBezTo>
                    <a:pt x="0" y="28086"/>
                    <a:pt x="1976" y="30062"/>
                    <a:pt x="4438" y="30062"/>
                  </a:cubicBezTo>
                  <a:lnTo>
                    <a:pt x="44165" y="30062"/>
                  </a:lnTo>
                  <a:cubicBezTo>
                    <a:pt x="44894" y="34469"/>
                    <a:pt x="43861" y="37843"/>
                    <a:pt x="42402" y="40943"/>
                  </a:cubicBezTo>
                  <a:cubicBezTo>
                    <a:pt x="45746" y="38451"/>
                    <a:pt x="47660" y="34894"/>
                    <a:pt x="47904" y="30062"/>
                  </a:cubicBezTo>
                  <a:lnTo>
                    <a:pt x="60791" y="30062"/>
                  </a:lnTo>
                  <a:cubicBezTo>
                    <a:pt x="63223" y="30062"/>
                    <a:pt x="65199" y="28086"/>
                    <a:pt x="65199" y="25624"/>
                  </a:cubicBezTo>
                  <a:lnTo>
                    <a:pt x="65199" y="4438"/>
                  </a:lnTo>
                  <a:cubicBezTo>
                    <a:pt x="65199" y="1976"/>
                    <a:pt x="63223" y="0"/>
                    <a:pt x="6079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g2c1d1f73f28_4_5"/>
            <p:cNvSpPr/>
            <p:nvPr/>
          </p:nvSpPr>
          <p:spPr>
            <a:xfrm>
              <a:off x="7112095" y="4171943"/>
              <a:ext cx="1602278" cy="50"/>
            </a:xfrm>
            <a:custGeom>
              <a:rect b="b" l="l" r="r" t="t"/>
              <a:pathLst>
                <a:path extrusionOk="0" fill="none" h="1" w="32068">
                  <a:moveTo>
                    <a:pt x="0" y="1"/>
                  </a:moveTo>
                  <a:lnTo>
                    <a:pt x="32068" y="1"/>
                  </a:lnTo>
                </a:path>
              </a:pathLst>
            </a:custGeom>
            <a:noFill/>
            <a:ln cap="rnd" cmpd="sng" w="19000">
              <a:solidFill>
                <a:srgbClr val="B887D8"/>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g2c1d1f73f28_4_5"/>
            <p:cNvSpPr/>
            <p:nvPr/>
          </p:nvSpPr>
          <p:spPr>
            <a:xfrm>
              <a:off x="7356624" y="3965388"/>
              <a:ext cx="1164884" cy="50"/>
            </a:xfrm>
            <a:custGeom>
              <a:rect b="b" l="l" r="r" t="t"/>
              <a:pathLst>
                <a:path extrusionOk="0" fill="none" h="1" w="23314">
                  <a:moveTo>
                    <a:pt x="0" y="1"/>
                  </a:moveTo>
                  <a:lnTo>
                    <a:pt x="23314" y="1"/>
                  </a:lnTo>
                </a:path>
              </a:pathLst>
            </a:custGeom>
            <a:noFill/>
            <a:ln cap="rnd" cmpd="sng" w="19000">
              <a:solidFill>
                <a:srgbClr val="B887D8"/>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g2c1d1f73f28_4_5"/>
            <p:cNvSpPr/>
            <p:nvPr/>
          </p:nvSpPr>
          <p:spPr>
            <a:xfrm>
              <a:off x="7112095" y="3755834"/>
              <a:ext cx="1735934" cy="50"/>
            </a:xfrm>
            <a:custGeom>
              <a:rect b="b" l="l" r="r" t="t"/>
              <a:pathLst>
                <a:path extrusionOk="0" fill="none" h="1" w="34743">
                  <a:moveTo>
                    <a:pt x="0" y="0"/>
                  </a:moveTo>
                  <a:lnTo>
                    <a:pt x="34743" y="0"/>
                  </a:lnTo>
                </a:path>
              </a:pathLst>
            </a:custGeom>
            <a:noFill/>
            <a:ln cap="rnd" cmpd="sng" w="19000">
              <a:solidFill>
                <a:srgbClr val="B887D8"/>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g2c1d1f73f28_4_5"/>
            <p:cNvSpPr/>
            <p:nvPr/>
          </p:nvSpPr>
          <p:spPr>
            <a:xfrm>
              <a:off x="7112095" y="3541684"/>
              <a:ext cx="1735934" cy="50"/>
            </a:xfrm>
            <a:custGeom>
              <a:rect b="b" l="l" r="r" t="t"/>
              <a:pathLst>
                <a:path extrusionOk="0" fill="none" h="1" w="34743">
                  <a:moveTo>
                    <a:pt x="0" y="0"/>
                  </a:moveTo>
                  <a:lnTo>
                    <a:pt x="34743" y="0"/>
                  </a:lnTo>
                </a:path>
              </a:pathLst>
            </a:custGeom>
            <a:noFill/>
            <a:ln cap="rnd" cmpd="sng" w="19000">
              <a:solidFill>
                <a:srgbClr val="B887D8"/>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g2c1d1f73f28_4_5"/>
            <p:cNvSpPr/>
            <p:nvPr/>
          </p:nvSpPr>
          <p:spPr>
            <a:xfrm>
              <a:off x="7112095" y="3318439"/>
              <a:ext cx="1735934" cy="50"/>
            </a:xfrm>
            <a:custGeom>
              <a:rect b="b" l="l" r="r" t="t"/>
              <a:pathLst>
                <a:path extrusionOk="0" fill="none" h="1" w="34743">
                  <a:moveTo>
                    <a:pt x="0" y="0"/>
                  </a:moveTo>
                  <a:lnTo>
                    <a:pt x="34743" y="0"/>
                  </a:lnTo>
                </a:path>
              </a:pathLst>
            </a:custGeom>
            <a:noFill/>
            <a:ln cap="rnd" cmpd="sng" w="19000">
              <a:solidFill>
                <a:srgbClr val="B887D8"/>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g2c1d1f73f28_4_5"/>
            <p:cNvSpPr/>
            <p:nvPr/>
          </p:nvSpPr>
          <p:spPr>
            <a:xfrm>
              <a:off x="5977587" y="3157452"/>
              <a:ext cx="981163" cy="1167932"/>
            </a:xfrm>
            <a:custGeom>
              <a:rect b="b" l="l" r="r" t="t"/>
              <a:pathLst>
                <a:path extrusionOk="0" h="23375" w="19637">
                  <a:moveTo>
                    <a:pt x="2433" y="0"/>
                  </a:moveTo>
                  <a:cubicBezTo>
                    <a:pt x="1095" y="0"/>
                    <a:pt x="1" y="1095"/>
                    <a:pt x="1" y="2462"/>
                  </a:cubicBezTo>
                  <a:lnTo>
                    <a:pt x="1" y="20912"/>
                  </a:lnTo>
                  <a:cubicBezTo>
                    <a:pt x="1" y="22280"/>
                    <a:pt x="1095" y="23374"/>
                    <a:pt x="2433" y="23374"/>
                  </a:cubicBezTo>
                  <a:lnTo>
                    <a:pt x="17205" y="23374"/>
                  </a:lnTo>
                  <a:cubicBezTo>
                    <a:pt x="18542" y="23374"/>
                    <a:pt x="19636" y="22280"/>
                    <a:pt x="19636" y="20912"/>
                  </a:cubicBezTo>
                  <a:lnTo>
                    <a:pt x="19636" y="2462"/>
                  </a:lnTo>
                  <a:cubicBezTo>
                    <a:pt x="19636" y="1095"/>
                    <a:pt x="18542" y="0"/>
                    <a:pt x="17205" y="0"/>
                  </a:cubicBezTo>
                  <a:close/>
                </a:path>
              </a:pathLst>
            </a:custGeom>
            <a:solidFill>
              <a:srgbClr val="B88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g2c1d1f73f28_4_5"/>
            <p:cNvSpPr/>
            <p:nvPr/>
          </p:nvSpPr>
          <p:spPr>
            <a:xfrm>
              <a:off x="5969992" y="3368754"/>
              <a:ext cx="993304" cy="955131"/>
            </a:xfrm>
            <a:custGeom>
              <a:rect b="b" l="l" r="r" t="t"/>
              <a:pathLst>
                <a:path extrusionOk="0" h="19116" w="19880">
                  <a:moveTo>
                    <a:pt x="7523" y="1"/>
                  </a:moveTo>
                  <a:cubicBezTo>
                    <a:pt x="5194" y="1"/>
                    <a:pt x="2860" y="656"/>
                    <a:pt x="1126" y="2185"/>
                  </a:cubicBezTo>
                  <a:cubicBezTo>
                    <a:pt x="639" y="2610"/>
                    <a:pt x="305" y="3066"/>
                    <a:pt x="214" y="3705"/>
                  </a:cubicBezTo>
                  <a:cubicBezTo>
                    <a:pt x="1" y="5072"/>
                    <a:pt x="183" y="6592"/>
                    <a:pt x="183" y="7960"/>
                  </a:cubicBezTo>
                  <a:lnTo>
                    <a:pt x="183" y="16683"/>
                  </a:lnTo>
                  <a:cubicBezTo>
                    <a:pt x="183" y="18021"/>
                    <a:pt x="1277" y="19115"/>
                    <a:pt x="2615" y="19115"/>
                  </a:cubicBezTo>
                  <a:lnTo>
                    <a:pt x="17357" y="19115"/>
                  </a:lnTo>
                  <a:cubicBezTo>
                    <a:pt x="18725" y="19115"/>
                    <a:pt x="19819" y="18021"/>
                    <a:pt x="19819" y="16683"/>
                  </a:cubicBezTo>
                  <a:cubicBezTo>
                    <a:pt x="19819" y="15194"/>
                    <a:pt x="19880" y="12551"/>
                    <a:pt x="19819" y="12124"/>
                  </a:cubicBezTo>
                  <a:lnTo>
                    <a:pt x="19819" y="12124"/>
                  </a:lnTo>
                  <a:cubicBezTo>
                    <a:pt x="19871" y="12490"/>
                    <a:pt x="19497" y="12788"/>
                    <a:pt x="19141" y="12788"/>
                  </a:cubicBezTo>
                  <a:cubicBezTo>
                    <a:pt x="19082" y="12788"/>
                    <a:pt x="19024" y="12780"/>
                    <a:pt x="18968" y="12762"/>
                  </a:cubicBezTo>
                  <a:cubicBezTo>
                    <a:pt x="18573" y="12671"/>
                    <a:pt x="18269" y="12306"/>
                    <a:pt x="18056" y="11942"/>
                  </a:cubicBezTo>
                  <a:cubicBezTo>
                    <a:pt x="17478" y="10878"/>
                    <a:pt x="17357" y="9632"/>
                    <a:pt x="17144" y="8416"/>
                  </a:cubicBezTo>
                  <a:cubicBezTo>
                    <a:pt x="16658" y="5771"/>
                    <a:pt x="15594" y="3036"/>
                    <a:pt x="13345" y="1516"/>
                  </a:cubicBezTo>
                  <a:cubicBezTo>
                    <a:pt x="12311" y="817"/>
                    <a:pt x="11065" y="422"/>
                    <a:pt x="9819" y="209"/>
                  </a:cubicBezTo>
                  <a:cubicBezTo>
                    <a:pt x="9069" y="73"/>
                    <a:pt x="8296" y="1"/>
                    <a:pt x="7523" y="1"/>
                  </a:cubicBezTo>
                  <a:close/>
                </a:path>
              </a:pathLst>
            </a:custGeom>
            <a:solidFill>
              <a:srgbClr val="AFE2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g2c1d1f73f28_4_5"/>
            <p:cNvSpPr/>
            <p:nvPr/>
          </p:nvSpPr>
          <p:spPr>
            <a:xfrm>
              <a:off x="6083913" y="3798354"/>
              <a:ext cx="770061" cy="525532"/>
            </a:xfrm>
            <a:custGeom>
              <a:rect b="b" l="l" r="r" t="t"/>
              <a:pathLst>
                <a:path extrusionOk="0" h="10518" w="15412">
                  <a:moveTo>
                    <a:pt x="5867" y="0"/>
                  </a:moveTo>
                  <a:cubicBezTo>
                    <a:pt x="3982" y="0"/>
                    <a:pt x="2341" y="1277"/>
                    <a:pt x="1885" y="3101"/>
                  </a:cubicBezTo>
                  <a:lnTo>
                    <a:pt x="1" y="10517"/>
                  </a:lnTo>
                  <a:lnTo>
                    <a:pt x="15411" y="10517"/>
                  </a:lnTo>
                  <a:lnTo>
                    <a:pt x="13527" y="3101"/>
                  </a:lnTo>
                  <a:cubicBezTo>
                    <a:pt x="13040" y="1277"/>
                    <a:pt x="11429" y="0"/>
                    <a:pt x="9545" y="0"/>
                  </a:cubicBezTo>
                  <a:close/>
                </a:path>
              </a:pathLst>
            </a:custGeom>
            <a:solidFill>
              <a:srgbClr val="B88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g2c1d1f73f28_4_5"/>
            <p:cNvSpPr/>
            <p:nvPr/>
          </p:nvSpPr>
          <p:spPr>
            <a:xfrm>
              <a:off x="6293516" y="3268324"/>
              <a:ext cx="364545" cy="613570"/>
            </a:xfrm>
            <a:custGeom>
              <a:rect b="b" l="l" r="r" t="t"/>
              <a:pathLst>
                <a:path extrusionOk="0" h="12280" w="7296">
                  <a:moveTo>
                    <a:pt x="3648" y="0"/>
                  </a:moveTo>
                  <a:cubicBezTo>
                    <a:pt x="1642" y="0"/>
                    <a:pt x="0" y="1945"/>
                    <a:pt x="0" y="4347"/>
                  </a:cubicBezTo>
                  <a:cubicBezTo>
                    <a:pt x="0" y="5380"/>
                    <a:pt x="304" y="6444"/>
                    <a:pt x="942" y="7265"/>
                  </a:cubicBezTo>
                  <a:cubicBezTo>
                    <a:pt x="1398" y="7873"/>
                    <a:pt x="2553" y="8146"/>
                    <a:pt x="2584" y="8967"/>
                  </a:cubicBezTo>
                  <a:cubicBezTo>
                    <a:pt x="2614" y="9575"/>
                    <a:pt x="2645" y="10213"/>
                    <a:pt x="2371" y="10730"/>
                  </a:cubicBezTo>
                  <a:cubicBezTo>
                    <a:pt x="2158" y="11095"/>
                    <a:pt x="1854" y="11399"/>
                    <a:pt x="1459" y="11520"/>
                  </a:cubicBezTo>
                  <a:cubicBezTo>
                    <a:pt x="1976" y="12037"/>
                    <a:pt x="2736" y="12280"/>
                    <a:pt x="3496" y="12280"/>
                  </a:cubicBezTo>
                  <a:cubicBezTo>
                    <a:pt x="4225" y="12250"/>
                    <a:pt x="4955" y="12006"/>
                    <a:pt x="5593" y="11642"/>
                  </a:cubicBezTo>
                  <a:cubicBezTo>
                    <a:pt x="4711" y="11307"/>
                    <a:pt x="4590" y="10517"/>
                    <a:pt x="4620" y="9666"/>
                  </a:cubicBezTo>
                  <a:cubicBezTo>
                    <a:pt x="4651" y="9271"/>
                    <a:pt x="4681" y="8876"/>
                    <a:pt x="4742" y="8511"/>
                  </a:cubicBezTo>
                  <a:cubicBezTo>
                    <a:pt x="4742" y="8481"/>
                    <a:pt x="5532" y="8055"/>
                    <a:pt x="5654" y="7964"/>
                  </a:cubicBezTo>
                  <a:cubicBezTo>
                    <a:pt x="5988" y="7690"/>
                    <a:pt x="6292" y="7386"/>
                    <a:pt x="6505" y="7022"/>
                  </a:cubicBezTo>
                  <a:cubicBezTo>
                    <a:pt x="7022" y="6231"/>
                    <a:pt x="7295" y="5289"/>
                    <a:pt x="7295" y="4347"/>
                  </a:cubicBezTo>
                  <a:cubicBezTo>
                    <a:pt x="7295" y="1945"/>
                    <a:pt x="5654" y="0"/>
                    <a:pt x="3648" y="0"/>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g2c1d1f73f28_4_5"/>
            <p:cNvSpPr/>
            <p:nvPr/>
          </p:nvSpPr>
          <p:spPr>
            <a:xfrm>
              <a:off x="6293516" y="3268324"/>
              <a:ext cx="347806" cy="534626"/>
            </a:xfrm>
            <a:custGeom>
              <a:rect b="b" l="l" r="r" t="t"/>
              <a:pathLst>
                <a:path extrusionOk="0" h="10700" w="6961">
                  <a:moveTo>
                    <a:pt x="3648" y="0"/>
                  </a:moveTo>
                  <a:cubicBezTo>
                    <a:pt x="1642" y="0"/>
                    <a:pt x="0" y="1945"/>
                    <a:pt x="0" y="4347"/>
                  </a:cubicBezTo>
                  <a:cubicBezTo>
                    <a:pt x="0" y="5380"/>
                    <a:pt x="304" y="6444"/>
                    <a:pt x="942" y="7265"/>
                  </a:cubicBezTo>
                  <a:cubicBezTo>
                    <a:pt x="1429" y="7873"/>
                    <a:pt x="2553" y="8146"/>
                    <a:pt x="2584" y="8967"/>
                  </a:cubicBezTo>
                  <a:cubicBezTo>
                    <a:pt x="2614" y="9544"/>
                    <a:pt x="2553" y="10122"/>
                    <a:pt x="2493" y="10699"/>
                  </a:cubicBezTo>
                  <a:cubicBezTo>
                    <a:pt x="3192" y="10365"/>
                    <a:pt x="3800" y="9818"/>
                    <a:pt x="4256" y="9180"/>
                  </a:cubicBezTo>
                  <a:cubicBezTo>
                    <a:pt x="4560" y="8693"/>
                    <a:pt x="4924" y="8329"/>
                    <a:pt x="5441" y="8025"/>
                  </a:cubicBezTo>
                  <a:lnTo>
                    <a:pt x="5441" y="8025"/>
                  </a:lnTo>
                  <a:cubicBezTo>
                    <a:pt x="5107" y="8085"/>
                    <a:pt x="4772" y="8116"/>
                    <a:pt x="4468" y="8146"/>
                  </a:cubicBezTo>
                  <a:cubicBezTo>
                    <a:pt x="4341" y="8154"/>
                    <a:pt x="4212" y="8160"/>
                    <a:pt x="4083" y="8160"/>
                  </a:cubicBezTo>
                  <a:cubicBezTo>
                    <a:pt x="3716" y="8160"/>
                    <a:pt x="3346" y="8113"/>
                    <a:pt x="3009" y="7933"/>
                  </a:cubicBezTo>
                  <a:cubicBezTo>
                    <a:pt x="2614" y="7751"/>
                    <a:pt x="2158" y="7629"/>
                    <a:pt x="1854" y="7295"/>
                  </a:cubicBezTo>
                  <a:cubicBezTo>
                    <a:pt x="1581" y="6991"/>
                    <a:pt x="1459" y="6596"/>
                    <a:pt x="1368" y="6201"/>
                  </a:cubicBezTo>
                  <a:cubicBezTo>
                    <a:pt x="1216" y="5411"/>
                    <a:pt x="1125" y="4620"/>
                    <a:pt x="1155" y="3800"/>
                  </a:cubicBezTo>
                  <a:lnTo>
                    <a:pt x="1155" y="3800"/>
                  </a:lnTo>
                  <a:cubicBezTo>
                    <a:pt x="1277" y="3921"/>
                    <a:pt x="1368" y="4043"/>
                    <a:pt x="1490" y="4164"/>
                  </a:cubicBezTo>
                  <a:cubicBezTo>
                    <a:pt x="1520" y="3648"/>
                    <a:pt x="1581" y="3161"/>
                    <a:pt x="1702" y="2675"/>
                  </a:cubicBezTo>
                  <a:cubicBezTo>
                    <a:pt x="1854" y="2857"/>
                    <a:pt x="2067" y="2979"/>
                    <a:pt x="2310" y="2979"/>
                  </a:cubicBezTo>
                  <a:cubicBezTo>
                    <a:pt x="2249" y="2827"/>
                    <a:pt x="2219" y="2645"/>
                    <a:pt x="2189" y="2462"/>
                  </a:cubicBezTo>
                  <a:lnTo>
                    <a:pt x="2189" y="2462"/>
                  </a:lnTo>
                  <a:cubicBezTo>
                    <a:pt x="2508" y="2648"/>
                    <a:pt x="2873" y="2741"/>
                    <a:pt x="3245" y="2741"/>
                  </a:cubicBezTo>
                  <a:cubicBezTo>
                    <a:pt x="3298" y="2741"/>
                    <a:pt x="3351" y="2740"/>
                    <a:pt x="3404" y="2736"/>
                  </a:cubicBezTo>
                  <a:cubicBezTo>
                    <a:pt x="3283" y="2493"/>
                    <a:pt x="3161" y="2249"/>
                    <a:pt x="3070" y="2006"/>
                  </a:cubicBezTo>
                  <a:lnTo>
                    <a:pt x="3070" y="2006"/>
                  </a:lnTo>
                  <a:cubicBezTo>
                    <a:pt x="3131" y="2158"/>
                    <a:pt x="3678" y="2341"/>
                    <a:pt x="3860" y="2371"/>
                  </a:cubicBezTo>
                  <a:cubicBezTo>
                    <a:pt x="4086" y="2446"/>
                    <a:pt x="4331" y="2501"/>
                    <a:pt x="4581" y="2501"/>
                  </a:cubicBezTo>
                  <a:cubicBezTo>
                    <a:pt x="4634" y="2501"/>
                    <a:pt x="4688" y="2498"/>
                    <a:pt x="4742" y="2493"/>
                  </a:cubicBezTo>
                  <a:cubicBezTo>
                    <a:pt x="4711" y="2401"/>
                    <a:pt x="4681" y="2310"/>
                    <a:pt x="4681" y="2219"/>
                  </a:cubicBezTo>
                  <a:lnTo>
                    <a:pt x="4681" y="2219"/>
                  </a:lnTo>
                  <a:cubicBezTo>
                    <a:pt x="5198" y="2432"/>
                    <a:pt x="5775" y="2553"/>
                    <a:pt x="6383" y="2584"/>
                  </a:cubicBezTo>
                  <a:lnTo>
                    <a:pt x="6110" y="2189"/>
                  </a:lnTo>
                  <a:lnTo>
                    <a:pt x="6110" y="2189"/>
                  </a:lnTo>
                  <a:cubicBezTo>
                    <a:pt x="6163" y="2198"/>
                    <a:pt x="6219" y="2201"/>
                    <a:pt x="6276" y="2201"/>
                  </a:cubicBezTo>
                  <a:cubicBezTo>
                    <a:pt x="6414" y="2201"/>
                    <a:pt x="6558" y="2180"/>
                    <a:pt x="6687" y="2158"/>
                  </a:cubicBezTo>
                  <a:cubicBezTo>
                    <a:pt x="6961" y="2097"/>
                    <a:pt x="5684" y="760"/>
                    <a:pt x="5502" y="608"/>
                  </a:cubicBezTo>
                  <a:cubicBezTo>
                    <a:pt x="4955" y="213"/>
                    <a:pt x="4316" y="0"/>
                    <a:pt x="3648" y="0"/>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g2c1d1f73f28_4_5"/>
            <p:cNvSpPr/>
            <p:nvPr/>
          </p:nvSpPr>
          <p:spPr>
            <a:xfrm>
              <a:off x="6234258" y="3210265"/>
              <a:ext cx="502748" cy="572949"/>
            </a:xfrm>
            <a:custGeom>
              <a:rect b="b" l="l" r="r" t="t"/>
              <a:pathLst>
                <a:path extrusionOk="0" h="11467" w="10062">
                  <a:moveTo>
                    <a:pt x="5033" y="1"/>
                  </a:moveTo>
                  <a:cubicBezTo>
                    <a:pt x="3098" y="1"/>
                    <a:pt x="1152" y="928"/>
                    <a:pt x="517" y="2773"/>
                  </a:cubicBezTo>
                  <a:cubicBezTo>
                    <a:pt x="426" y="3016"/>
                    <a:pt x="365" y="3259"/>
                    <a:pt x="305" y="3533"/>
                  </a:cubicBezTo>
                  <a:cubicBezTo>
                    <a:pt x="92" y="4597"/>
                    <a:pt x="92" y="5813"/>
                    <a:pt x="92" y="6816"/>
                  </a:cubicBezTo>
                  <a:cubicBezTo>
                    <a:pt x="62" y="8275"/>
                    <a:pt x="244" y="9703"/>
                    <a:pt x="1" y="11132"/>
                  </a:cubicBezTo>
                  <a:cubicBezTo>
                    <a:pt x="396" y="11102"/>
                    <a:pt x="791" y="10737"/>
                    <a:pt x="821" y="10311"/>
                  </a:cubicBezTo>
                  <a:cubicBezTo>
                    <a:pt x="882" y="10585"/>
                    <a:pt x="913" y="10858"/>
                    <a:pt x="882" y="11102"/>
                  </a:cubicBezTo>
                  <a:cubicBezTo>
                    <a:pt x="1156" y="11071"/>
                    <a:pt x="1429" y="10858"/>
                    <a:pt x="1551" y="10585"/>
                  </a:cubicBezTo>
                  <a:lnTo>
                    <a:pt x="1551" y="10585"/>
                  </a:lnTo>
                  <a:cubicBezTo>
                    <a:pt x="1551" y="10798"/>
                    <a:pt x="1521" y="11041"/>
                    <a:pt x="1521" y="11254"/>
                  </a:cubicBezTo>
                  <a:cubicBezTo>
                    <a:pt x="1855" y="11223"/>
                    <a:pt x="2189" y="10950"/>
                    <a:pt x="2280" y="10615"/>
                  </a:cubicBezTo>
                  <a:cubicBezTo>
                    <a:pt x="2454" y="10886"/>
                    <a:pt x="3010" y="11280"/>
                    <a:pt x="3407" y="11280"/>
                  </a:cubicBezTo>
                  <a:cubicBezTo>
                    <a:pt x="3634" y="11280"/>
                    <a:pt x="3808" y="11151"/>
                    <a:pt x="3831" y="10798"/>
                  </a:cubicBezTo>
                  <a:cubicBezTo>
                    <a:pt x="3861" y="10281"/>
                    <a:pt x="3891" y="9703"/>
                    <a:pt x="3496" y="9369"/>
                  </a:cubicBezTo>
                  <a:cubicBezTo>
                    <a:pt x="3314" y="9217"/>
                    <a:pt x="3101" y="9156"/>
                    <a:pt x="2888" y="9004"/>
                  </a:cubicBezTo>
                  <a:cubicBezTo>
                    <a:pt x="2493" y="8791"/>
                    <a:pt x="2250" y="8366"/>
                    <a:pt x="2128" y="7910"/>
                  </a:cubicBezTo>
                  <a:cubicBezTo>
                    <a:pt x="2007" y="7515"/>
                    <a:pt x="2037" y="7089"/>
                    <a:pt x="2007" y="6694"/>
                  </a:cubicBezTo>
                  <a:cubicBezTo>
                    <a:pt x="1946" y="6329"/>
                    <a:pt x="1824" y="5995"/>
                    <a:pt x="1794" y="5630"/>
                  </a:cubicBezTo>
                  <a:cubicBezTo>
                    <a:pt x="1733" y="4840"/>
                    <a:pt x="1794" y="4050"/>
                    <a:pt x="2098" y="3320"/>
                  </a:cubicBezTo>
                  <a:cubicBezTo>
                    <a:pt x="2250" y="3655"/>
                    <a:pt x="2402" y="3959"/>
                    <a:pt x="2524" y="4293"/>
                  </a:cubicBezTo>
                  <a:cubicBezTo>
                    <a:pt x="2645" y="3624"/>
                    <a:pt x="2706" y="2925"/>
                    <a:pt x="2949" y="2317"/>
                  </a:cubicBezTo>
                  <a:cubicBezTo>
                    <a:pt x="3101" y="2804"/>
                    <a:pt x="3466" y="3199"/>
                    <a:pt x="3952" y="3411"/>
                  </a:cubicBezTo>
                  <a:cubicBezTo>
                    <a:pt x="3952" y="3107"/>
                    <a:pt x="3891" y="2773"/>
                    <a:pt x="3709" y="2500"/>
                  </a:cubicBezTo>
                  <a:lnTo>
                    <a:pt x="3709" y="2500"/>
                  </a:lnTo>
                  <a:cubicBezTo>
                    <a:pt x="4165" y="2925"/>
                    <a:pt x="4803" y="3168"/>
                    <a:pt x="5442" y="3168"/>
                  </a:cubicBezTo>
                  <a:cubicBezTo>
                    <a:pt x="5358" y="2974"/>
                    <a:pt x="5225" y="2780"/>
                    <a:pt x="5087" y="2633"/>
                  </a:cubicBezTo>
                  <a:lnTo>
                    <a:pt x="5087" y="2633"/>
                  </a:lnTo>
                  <a:cubicBezTo>
                    <a:pt x="5446" y="2992"/>
                    <a:pt x="5962" y="3189"/>
                    <a:pt x="6468" y="3189"/>
                  </a:cubicBezTo>
                  <a:cubicBezTo>
                    <a:pt x="6562" y="3189"/>
                    <a:pt x="6656" y="3182"/>
                    <a:pt x="6749" y="3168"/>
                  </a:cubicBezTo>
                  <a:cubicBezTo>
                    <a:pt x="6597" y="3047"/>
                    <a:pt x="6445" y="2895"/>
                    <a:pt x="6262" y="2743"/>
                  </a:cubicBezTo>
                  <a:lnTo>
                    <a:pt x="6262" y="2743"/>
                  </a:lnTo>
                  <a:cubicBezTo>
                    <a:pt x="6688" y="2895"/>
                    <a:pt x="7083" y="3016"/>
                    <a:pt x="7508" y="3138"/>
                  </a:cubicBezTo>
                  <a:cubicBezTo>
                    <a:pt x="7600" y="3168"/>
                    <a:pt x="7721" y="3229"/>
                    <a:pt x="7812" y="3320"/>
                  </a:cubicBezTo>
                  <a:cubicBezTo>
                    <a:pt x="7873" y="3411"/>
                    <a:pt x="7873" y="3533"/>
                    <a:pt x="7904" y="3655"/>
                  </a:cubicBezTo>
                  <a:cubicBezTo>
                    <a:pt x="7995" y="5083"/>
                    <a:pt x="7873" y="6542"/>
                    <a:pt x="7569" y="7940"/>
                  </a:cubicBezTo>
                  <a:cubicBezTo>
                    <a:pt x="7508" y="8275"/>
                    <a:pt x="7478" y="8518"/>
                    <a:pt x="7205" y="8761"/>
                  </a:cubicBezTo>
                  <a:cubicBezTo>
                    <a:pt x="6961" y="8974"/>
                    <a:pt x="6688" y="9156"/>
                    <a:pt x="6384" y="9308"/>
                  </a:cubicBezTo>
                  <a:cubicBezTo>
                    <a:pt x="6262" y="9369"/>
                    <a:pt x="6110" y="9430"/>
                    <a:pt x="6019" y="9521"/>
                  </a:cubicBezTo>
                  <a:cubicBezTo>
                    <a:pt x="5837" y="9673"/>
                    <a:pt x="5806" y="9855"/>
                    <a:pt x="5776" y="10068"/>
                  </a:cubicBezTo>
                  <a:cubicBezTo>
                    <a:pt x="5746" y="10402"/>
                    <a:pt x="5715" y="10737"/>
                    <a:pt x="5715" y="11102"/>
                  </a:cubicBezTo>
                  <a:cubicBezTo>
                    <a:pt x="5715" y="11132"/>
                    <a:pt x="5715" y="11193"/>
                    <a:pt x="5746" y="11223"/>
                  </a:cubicBezTo>
                  <a:cubicBezTo>
                    <a:pt x="5776" y="11254"/>
                    <a:pt x="5837" y="11284"/>
                    <a:pt x="5867" y="11314"/>
                  </a:cubicBezTo>
                  <a:cubicBezTo>
                    <a:pt x="6019" y="11345"/>
                    <a:pt x="6186" y="11383"/>
                    <a:pt x="6342" y="11383"/>
                  </a:cubicBezTo>
                  <a:cubicBezTo>
                    <a:pt x="6498" y="11383"/>
                    <a:pt x="6642" y="11345"/>
                    <a:pt x="6749" y="11223"/>
                  </a:cubicBezTo>
                  <a:cubicBezTo>
                    <a:pt x="6931" y="11071"/>
                    <a:pt x="6931" y="10767"/>
                    <a:pt x="7053" y="10554"/>
                  </a:cubicBezTo>
                  <a:cubicBezTo>
                    <a:pt x="7133" y="10932"/>
                    <a:pt x="7502" y="11238"/>
                    <a:pt x="7882" y="11238"/>
                  </a:cubicBezTo>
                  <a:cubicBezTo>
                    <a:pt x="7929" y="11238"/>
                    <a:pt x="7977" y="11233"/>
                    <a:pt x="8025" y="11223"/>
                  </a:cubicBezTo>
                  <a:cubicBezTo>
                    <a:pt x="8056" y="11223"/>
                    <a:pt x="8116" y="11223"/>
                    <a:pt x="8147" y="11193"/>
                  </a:cubicBezTo>
                  <a:cubicBezTo>
                    <a:pt x="8208" y="11132"/>
                    <a:pt x="8208" y="11071"/>
                    <a:pt x="8208" y="11010"/>
                  </a:cubicBezTo>
                  <a:cubicBezTo>
                    <a:pt x="8268" y="10798"/>
                    <a:pt x="8299" y="10585"/>
                    <a:pt x="8329" y="10402"/>
                  </a:cubicBezTo>
                  <a:lnTo>
                    <a:pt x="8329" y="10402"/>
                  </a:lnTo>
                  <a:cubicBezTo>
                    <a:pt x="8299" y="10615"/>
                    <a:pt x="9302" y="11375"/>
                    <a:pt x="9484" y="11466"/>
                  </a:cubicBezTo>
                  <a:cubicBezTo>
                    <a:pt x="9363" y="11041"/>
                    <a:pt x="9211" y="10615"/>
                    <a:pt x="9059" y="10190"/>
                  </a:cubicBezTo>
                  <a:lnTo>
                    <a:pt x="9059" y="10190"/>
                  </a:lnTo>
                  <a:cubicBezTo>
                    <a:pt x="9332" y="10524"/>
                    <a:pt x="9667" y="10767"/>
                    <a:pt x="10062" y="10980"/>
                  </a:cubicBezTo>
                  <a:cubicBezTo>
                    <a:pt x="9636" y="9673"/>
                    <a:pt x="9636" y="8305"/>
                    <a:pt x="9727" y="6968"/>
                  </a:cubicBezTo>
                  <a:cubicBezTo>
                    <a:pt x="9849" y="5630"/>
                    <a:pt x="9879" y="4475"/>
                    <a:pt x="9575" y="3138"/>
                  </a:cubicBezTo>
                  <a:cubicBezTo>
                    <a:pt x="9122" y="1042"/>
                    <a:pt x="7083" y="1"/>
                    <a:pt x="5033" y="1"/>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g2c1d1f73f28_4_5"/>
            <p:cNvSpPr/>
            <p:nvPr/>
          </p:nvSpPr>
          <p:spPr>
            <a:xfrm>
              <a:off x="6519808" y="3365507"/>
              <a:ext cx="188368" cy="419206"/>
            </a:xfrm>
            <a:custGeom>
              <a:rect b="b" l="l" r="r" t="t"/>
              <a:pathLst>
                <a:path extrusionOk="0" h="8390" w="3770">
                  <a:moveTo>
                    <a:pt x="1885" y="0"/>
                  </a:moveTo>
                  <a:cubicBezTo>
                    <a:pt x="2067" y="183"/>
                    <a:pt x="2158" y="304"/>
                    <a:pt x="2189" y="548"/>
                  </a:cubicBezTo>
                  <a:cubicBezTo>
                    <a:pt x="2280" y="2007"/>
                    <a:pt x="2158" y="3435"/>
                    <a:pt x="1854" y="4833"/>
                  </a:cubicBezTo>
                  <a:cubicBezTo>
                    <a:pt x="1793" y="5168"/>
                    <a:pt x="1763" y="5411"/>
                    <a:pt x="1520" y="5654"/>
                  </a:cubicBezTo>
                  <a:cubicBezTo>
                    <a:pt x="1246" y="5867"/>
                    <a:pt x="973" y="6049"/>
                    <a:pt x="669" y="6201"/>
                  </a:cubicBezTo>
                  <a:cubicBezTo>
                    <a:pt x="547" y="6262"/>
                    <a:pt x="395" y="6323"/>
                    <a:pt x="304" y="6414"/>
                  </a:cubicBezTo>
                  <a:cubicBezTo>
                    <a:pt x="122" y="6566"/>
                    <a:pt x="91" y="6748"/>
                    <a:pt x="61" y="6961"/>
                  </a:cubicBezTo>
                  <a:cubicBezTo>
                    <a:pt x="31" y="7295"/>
                    <a:pt x="0" y="7660"/>
                    <a:pt x="0" y="7995"/>
                  </a:cubicBezTo>
                  <a:cubicBezTo>
                    <a:pt x="0" y="8025"/>
                    <a:pt x="0" y="8086"/>
                    <a:pt x="31" y="8116"/>
                  </a:cubicBezTo>
                  <a:cubicBezTo>
                    <a:pt x="61" y="8177"/>
                    <a:pt x="122" y="8177"/>
                    <a:pt x="152" y="8207"/>
                  </a:cubicBezTo>
                  <a:cubicBezTo>
                    <a:pt x="304" y="8253"/>
                    <a:pt x="471" y="8291"/>
                    <a:pt x="631" y="8291"/>
                  </a:cubicBezTo>
                  <a:cubicBezTo>
                    <a:pt x="790" y="8291"/>
                    <a:pt x="942" y="8253"/>
                    <a:pt x="1064" y="8147"/>
                  </a:cubicBezTo>
                  <a:cubicBezTo>
                    <a:pt x="1216" y="7964"/>
                    <a:pt x="1216" y="7660"/>
                    <a:pt x="1338" y="7447"/>
                  </a:cubicBezTo>
                  <a:cubicBezTo>
                    <a:pt x="1418" y="7825"/>
                    <a:pt x="1787" y="8131"/>
                    <a:pt x="2167" y="8131"/>
                  </a:cubicBezTo>
                  <a:cubicBezTo>
                    <a:pt x="2214" y="8131"/>
                    <a:pt x="2262" y="8126"/>
                    <a:pt x="2310" y="8116"/>
                  </a:cubicBezTo>
                  <a:cubicBezTo>
                    <a:pt x="2341" y="8116"/>
                    <a:pt x="2401" y="8116"/>
                    <a:pt x="2432" y="8086"/>
                  </a:cubicBezTo>
                  <a:cubicBezTo>
                    <a:pt x="2493" y="8025"/>
                    <a:pt x="2493" y="7964"/>
                    <a:pt x="2523" y="7903"/>
                  </a:cubicBezTo>
                  <a:cubicBezTo>
                    <a:pt x="2553" y="7691"/>
                    <a:pt x="2584" y="7478"/>
                    <a:pt x="2614" y="7296"/>
                  </a:cubicBezTo>
                  <a:lnTo>
                    <a:pt x="2614" y="7296"/>
                  </a:lnTo>
                  <a:cubicBezTo>
                    <a:pt x="2584" y="7478"/>
                    <a:pt x="2949" y="7751"/>
                    <a:pt x="3070" y="7843"/>
                  </a:cubicBezTo>
                  <a:cubicBezTo>
                    <a:pt x="3252" y="7995"/>
                    <a:pt x="3648" y="8177"/>
                    <a:pt x="3769" y="8390"/>
                  </a:cubicBezTo>
                  <a:cubicBezTo>
                    <a:pt x="3344" y="7599"/>
                    <a:pt x="3070" y="6718"/>
                    <a:pt x="2979" y="5836"/>
                  </a:cubicBezTo>
                  <a:cubicBezTo>
                    <a:pt x="2888" y="4560"/>
                    <a:pt x="3131" y="3283"/>
                    <a:pt x="3009" y="2007"/>
                  </a:cubicBezTo>
                  <a:cubicBezTo>
                    <a:pt x="2979" y="1520"/>
                    <a:pt x="2857" y="1004"/>
                    <a:pt x="2614" y="548"/>
                  </a:cubicBezTo>
                  <a:cubicBezTo>
                    <a:pt x="2462" y="274"/>
                    <a:pt x="2219" y="0"/>
                    <a:pt x="1885" y="0"/>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g2c1d1f73f28_4_5"/>
            <p:cNvSpPr/>
            <p:nvPr/>
          </p:nvSpPr>
          <p:spPr>
            <a:xfrm>
              <a:off x="6291967" y="3373101"/>
              <a:ext cx="136754" cy="400769"/>
            </a:xfrm>
            <a:custGeom>
              <a:rect b="b" l="l" r="r" t="t"/>
              <a:pathLst>
                <a:path extrusionOk="0" h="8021" w="2737">
                  <a:moveTo>
                    <a:pt x="1004" y="0"/>
                  </a:moveTo>
                  <a:lnTo>
                    <a:pt x="1004" y="0"/>
                  </a:lnTo>
                  <a:cubicBezTo>
                    <a:pt x="852" y="244"/>
                    <a:pt x="700" y="517"/>
                    <a:pt x="578" y="791"/>
                  </a:cubicBezTo>
                  <a:cubicBezTo>
                    <a:pt x="31" y="2189"/>
                    <a:pt x="1" y="3800"/>
                    <a:pt x="426" y="5259"/>
                  </a:cubicBezTo>
                  <a:cubicBezTo>
                    <a:pt x="548" y="5715"/>
                    <a:pt x="730" y="6140"/>
                    <a:pt x="791" y="6627"/>
                  </a:cubicBezTo>
                  <a:cubicBezTo>
                    <a:pt x="852" y="7113"/>
                    <a:pt x="761" y="7569"/>
                    <a:pt x="487" y="7964"/>
                  </a:cubicBezTo>
                  <a:cubicBezTo>
                    <a:pt x="638" y="7964"/>
                    <a:pt x="1242" y="7542"/>
                    <a:pt x="1127" y="7359"/>
                  </a:cubicBezTo>
                  <a:lnTo>
                    <a:pt x="1127" y="7359"/>
                  </a:lnTo>
                  <a:cubicBezTo>
                    <a:pt x="1303" y="7629"/>
                    <a:pt x="1856" y="8021"/>
                    <a:pt x="2252" y="8021"/>
                  </a:cubicBezTo>
                  <a:cubicBezTo>
                    <a:pt x="2479" y="8021"/>
                    <a:pt x="2653" y="7892"/>
                    <a:pt x="2676" y="7539"/>
                  </a:cubicBezTo>
                  <a:cubicBezTo>
                    <a:pt x="2736" y="7022"/>
                    <a:pt x="2736" y="6444"/>
                    <a:pt x="2341" y="6110"/>
                  </a:cubicBezTo>
                  <a:cubicBezTo>
                    <a:pt x="2159" y="5958"/>
                    <a:pt x="1946" y="5897"/>
                    <a:pt x="1733" y="5745"/>
                  </a:cubicBezTo>
                  <a:cubicBezTo>
                    <a:pt x="1338" y="5532"/>
                    <a:pt x="1095" y="5107"/>
                    <a:pt x="973" y="4651"/>
                  </a:cubicBezTo>
                  <a:cubicBezTo>
                    <a:pt x="852" y="4256"/>
                    <a:pt x="913" y="3830"/>
                    <a:pt x="852" y="3435"/>
                  </a:cubicBezTo>
                  <a:cubicBezTo>
                    <a:pt x="791" y="3070"/>
                    <a:pt x="669" y="2736"/>
                    <a:pt x="639" y="2371"/>
                  </a:cubicBezTo>
                  <a:cubicBezTo>
                    <a:pt x="578" y="1520"/>
                    <a:pt x="700" y="791"/>
                    <a:pt x="1004" y="0"/>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g2c1d1f73f28_4_5"/>
            <p:cNvSpPr/>
            <p:nvPr/>
          </p:nvSpPr>
          <p:spPr>
            <a:xfrm>
              <a:off x="6427123" y="3564468"/>
              <a:ext cx="120066" cy="44069"/>
            </a:xfrm>
            <a:custGeom>
              <a:rect b="b" l="l" r="r" t="t"/>
              <a:pathLst>
                <a:path extrusionOk="0" fill="none" h="882" w="2403">
                  <a:moveTo>
                    <a:pt x="1" y="0"/>
                  </a:moveTo>
                  <a:cubicBezTo>
                    <a:pt x="639" y="821"/>
                    <a:pt x="1794" y="882"/>
                    <a:pt x="2402" y="0"/>
                  </a:cubicBezTo>
                </a:path>
              </a:pathLst>
            </a:custGeom>
            <a:solidFill>
              <a:srgbClr val="524562"/>
            </a:solidFill>
            <a:ln cap="rnd" cmpd="sng" w="9875">
              <a:solidFill>
                <a:srgbClr val="524562"/>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g2c1d1f73f28_4_5"/>
            <p:cNvSpPr/>
            <p:nvPr/>
          </p:nvSpPr>
          <p:spPr>
            <a:xfrm>
              <a:off x="6399792" y="3456643"/>
              <a:ext cx="6146" cy="34975"/>
            </a:xfrm>
            <a:custGeom>
              <a:rect b="b" l="l" r="r" t="t"/>
              <a:pathLst>
                <a:path extrusionOk="0" fill="none" h="700" w="123">
                  <a:moveTo>
                    <a:pt x="1" y="0"/>
                  </a:moveTo>
                  <a:cubicBezTo>
                    <a:pt x="1" y="183"/>
                    <a:pt x="1" y="395"/>
                    <a:pt x="1" y="578"/>
                  </a:cubicBezTo>
                  <a:cubicBezTo>
                    <a:pt x="1" y="608"/>
                    <a:pt x="1" y="639"/>
                    <a:pt x="31" y="669"/>
                  </a:cubicBezTo>
                  <a:cubicBezTo>
                    <a:pt x="62" y="699"/>
                    <a:pt x="122" y="669"/>
                    <a:pt x="92" y="639"/>
                  </a:cubicBezTo>
                </a:path>
              </a:pathLst>
            </a:custGeom>
            <a:solidFill>
              <a:srgbClr val="524562"/>
            </a:solidFill>
            <a:ln cap="rnd"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g2c1d1f73f28_4_5"/>
            <p:cNvSpPr/>
            <p:nvPr/>
          </p:nvSpPr>
          <p:spPr>
            <a:xfrm>
              <a:off x="6545590" y="3452096"/>
              <a:ext cx="3098" cy="33427"/>
            </a:xfrm>
            <a:custGeom>
              <a:rect b="b" l="l" r="r" t="t"/>
              <a:pathLst>
                <a:path extrusionOk="0" fill="none" h="669" w="62">
                  <a:moveTo>
                    <a:pt x="1" y="0"/>
                  </a:moveTo>
                  <a:cubicBezTo>
                    <a:pt x="31" y="213"/>
                    <a:pt x="62" y="456"/>
                    <a:pt x="31" y="669"/>
                  </a:cubicBezTo>
                </a:path>
              </a:pathLst>
            </a:custGeom>
            <a:solidFill>
              <a:srgbClr val="524562"/>
            </a:solidFill>
            <a:ln cap="rnd"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g2c1d1f73f28_4_5"/>
            <p:cNvSpPr/>
            <p:nvPr/>
          </p:nvSpPr>
          <p:spPr>
            <a:xfrm>
              <a:off x="6252495" y="3854515"/>
              <a:ext cx="25882" cy="429849"/>
            </a:xfrm>
            <a:custGeom>
              <a:rect b="b" l="l" r="r" t="t"/>
              <a:pathLst>
                <a:path extrusionOk="0" h="8603" w="518">
                  <a:moveTo>
                    <a:pt x="31" y="1"/>
                  </a:moveTo>
                  <a:lnTo>
                    <a:pt x="31" y="1"/>
                  </a:lnTo>
                  <a:cubicBezTo>
                    <a:pt x="0" y="1460"/>
                    <a:pt x="61" y="2888"/>
                    <a:pt x="92" y="4317"/>
                  </a:cubicBezTo>
                  <a:cubicBezTo>
                    <a:pt x="122" y="5746"/>
                    <a:pt x="183" y="7174"/>
                    <a:pt x="274" y="8603"/>
                  </a:cubicBezTo>
                  <a:cubicBezTo>
                    <a:pt x="456" y="7174"/>
                    <a:pt x="517" y="5715"/>
                    <a:pt x="456" y="4287"/>
                  </a:cubicBezTo>
                  <a:cubicBezTo>
                    <a:pt x="426" y="2858"/>
                    <a:pt x="304" y="1429"/>
                    <a:pt x="31" y="31"/>
                  </a:cubicBezTo>
                  <a:lnTo>
                    <a:pt x="3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g2c1d1f73f28_4_5"/>
            <p:cNvSpPr/>
            <p:nvPr/>
          </p:nvSpPr>
          <p:spPr>
            <a:xfrm>
              <a:off x="6642822" y="3859112"/>
              <a:ext cx="38023" cy="417657"/>
            </a:xfrm>
            <a:custGeom>
              <a:rect b="b" l="l" r="r" t="t"/>
              <a:pathLst>
                <a:path extrusionOk="0" h="8359" w="761">
                  <a:moveTo>
                    <a:pt x="730" y="0"/>
                  </a:moveTo>
                  <a:cubicBezTo>
                    <a:pt x="304" y="1337"/>
                    <a:pt x="91" y="2736"/>
                    <a:pt x="31" y="4164"/>
                  </a:cubicBezTo>
                  <a:cubicBezTo>
                    <a:pt x="0" y="5562"/>
                    <a:pt x="122" y="7021"/>
                    <a:pt x="547" y="8359"/>
                  </a:cubicBezTo>
                  <a:cubicBezTo>
                    <a:pt x="395" y="6961"/>
                    <a:pt x="365" y="5562"/>
                    <a:pt x="426" y="4164"/>
                  </a:cubicBezTo>
                  <a:cubicBezTo>
                    <a:pt x="456" y="2766"/>
                    <a:pt x="608" y="1398"/>
                    <a:pt x="7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g2c1d1f73f28_4_36"/>
          <p:cNvSpPr txBox="1"/>
          <p:nvPr>
            <p:ph type="title"/>
          </p:nvPr>
        </p:nvSpPr>
        <p:spPr>
          <a:xfrm>
            <a:off x="353250" y="356425"/>
            <a:ext cx="5049600" cy="54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000000"/>
                </a:solidFill>
                <a:latin typeface="Oswald Medium"/>
                <a:ea typeface="Oswald Medium"/>
                <a:cs typeface="Oswald Medium"/>
                <a:sym typeface="Oswald Medium"/>
              </a:rPr>
              <a:t>SQL Database - SQL Queries</a:t>
            </a:r>
            <a:endParaRPr i="1">
              <a:solidFill>
                <a:srgbClr val="000000"/>
              </a:solidFill>
              <a:latin typeface="Oswald Medium"/>
              <a:ea typeface="Oswald Medium"/>
              <a:cs typeface="Oswald Medium"/>
              <a:sym typeface="Oswald Medium"/>
            </a:endParaRPr>
          </a:p>
        </p:txBody>
      </p:sp>
      <p:sp>
        <p:nvSpPr>
          <p:cNvPr id="906" name="Google Shape;906;g2c1d1f73f28_4_36"/>
          <p:cNvSpPr txBox="1"/>
          <p:nvPr/>
        </p:nvSpPr>
        <p:spPr>
          <a:xfrm>
            <a:off x="289088" y="1028613"/>
            <a:ext cx="1717800" cy="3915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Stored Procedure</a:t>
            </a:r>
            <a:endParaRPr b="1">
              <a:latin typeface="Times New Roman"/>
              <a:ea typeface="Times New Roman"/>
              <a:cs typeface="Times New Roman"/>
              <a:sym typeface="Times New Roman"/>
            </a:endParaRPr>
          </a:p>
        </p:txBody>
      </p:sp>
      <p:pic>
        <p:nvPicPr>
          <p:cNvPr id="907" name="Google Shape;907;g2c1d1f73f28_4_36"/>
          <p:cNvPicPr preferRelativeResize="0"/>
          <p:nvPr/>
        </p:nvPicPr>
        <p:blipFill>
          <a:blip r:embed="rId3">
            <a:alphaModFix/>
          </a:blip>
          <a:stretch>
            <a:fillRect/>
          </a:stretch>
        </p:blipFill>
        <p:spPr>
          <a:xfrm>
            <a:off x="4600950" y="3203788"/>
            <a:ext cx="4253974" cy="1435325"/>
          </a:xfrm>
          <a:prstGeom prst="rect">
            <a:avLst/>
          </a:prstGeom>
          <a:noFill/>
          <a:ln cap="flat" cmpd="sng" w="9525">
            <a:solidFill>
              <a:schemeClr val="accent5"/>
            </a:solidFill>
            <a:prstDash val="solid"/>
            <a:round/>
            <a:headEnd len="sm" w="sm" type="none"/>
            <a:tailEnd len="sm" w="sm" type="none"/>
          </a:ln>
        </p:spPr>
      </p:pic>
      <p:pic>
        <p:nvPicPr>
          <p:cNvPr id="908" name="Google Shape;908;g2c1d1f73f28_4_36"/>
          <p:cNvPicPr preferRelativeResize="0"/>
          <p:nvPr/>
        </p:nvPicPr>
        <p:blipFill>
          <a:blip r:embed="rId4">
            <a:alphaModFix/>
          </a:blip>
          <a:stretch>
            <a:fillRect/>
          </a:stretch>
        </p:blipFill>
        <p:spPr>
          <a:xfrm>
            <a:off x="4600963" y="1613073"/>
            <a:ext cx="4253949" cy="1305825"/>
          </a:xfrm>
          <a:prstGeom prst="rect">
            <a:avLst/>
          </a:prstGeom>
          <a:noFill/>
          <a:ln cap="flat" cmpd="sng" w="9525">
            <a:solidFill>
              <a:schemeClr val="accent5"/>
            </a:solidFill>
            <a:prstDash val="solid"/>
            <a:round/>
            <a:headEnd len="sm" w="sm" type="none"/>
            <a:tailEnd len="sm" w="sm" type="none"/>
          </a:ln>
        </p:spPr>
      </p:pic>
      <p:pic>
        <p:nvPicPr>
          <p:cNvPr id="909" name="Google Shape;909;g2c1d1f73f28_4_36"/>
          <p:cNvPicPr preferRelativeResize="0"/>
          <p:nvPr/>
        </p:nvPicPr>
        <p:blipFill>
          <a:blip r:embed="rId5">
            <a:alphaModFix/>
          </a:blip>
          <a:stretch>
            <a:fillRect/>
          </a:stretch>
        </p:blipFill>
        <p:spPr>
          <a:xfrm>
            <a:off x="289088" y="1420125"/>
            <a:ext cx="4253949" cy="3411949"/>
          </a:xfrm>
          <a:prstGeom prst="rect">
            <a:avLst/>
          </a:prstGeom>
          <a:noFill/>
          <a:ln cap="flat" cmpd="sng" w="9525">
            <a:solidFill>
              <a:schemeClr val="accent5"/>
            </a:solidFill>
            <a:prstDash val="solid"/>
            <a:round/>
            <a:headEnd len="sm" w="sm" type="none"/>
            <a:tailEnd len="sm" w="sm" type="none"/>
          </a:ln>
        </p:spPr>
      </p:pic>
      <p:grpSp>
        <p:nvGrpSpPr>
          <p:cNvPr id="910" name="Google Shape;910;g2c1d1f73f28_4_36"/>
          <p:cNvGrpSpPr/>
          <p:nvPr/>
        </p:nvGrpSpPr>
        <p:grpSpPr>
          <a:xfrm>
            <a:off x="7397419" y="571379"/>
            <a:ext cx="1457481" cy="915276"/>
            <a:chOff x="5851575" y="2996464"/>
            <a:chExt cx="3257668" cy="2045767"/>
          </a:xfrm>
        </p:grpSpPr>
        <p:sp>
          <p:nvSpPr>
            <p:cNvPr id="911" name="Google Shape;911;g2c1d1f73f28_4_36"/>
            <p:cNvSpPr/>
            <p:nvPr/>
          </p:nvSpPr>
          <p:spPr>
            <a:xfrm>
              <a:off x="5851575" y="2996464"/>
              <a:ext cx="3257668" cy="2045767"/>
            </a:xfrm>
            <a:custGeom>
              <a:rect b="b" l="l" r="r" t="t"/>
              <a:pathLst>
                <a:path extrusionOk="0" h="40944" w="65199">
                  <a:moveTo>
                    <a:pt x="4438" y="0"/>
                  </a:moveTo>
                  <a:cubicBezTo>
                    <a:pt x="1976" y="0"/>
                    <a:pt x="0" y="1976"/>
                    <a:pt x="0" y="4438"/>
                  </a:cubicBezTo>
                  <a:lnTo>
                    <a:pt x="0" y="25624"/>
                  </a:lnTo>
                  <a:cubicBezTo>
                    <a:pt x="0" y="28086"/>
                    <a:pt x="1976" y="30062"/>
                    <a:pt x="4438" y="30062"/>
                  </a:cubicBezTo>
                  <a:lnTo>
                    <a:pt x="44165" y="30062"/>
                  </a:lnTo>
                  <a:cubicBezTo>
                    <a:pt x="44894" y="34469"/>
                    <a:pt x="43861" y="37843"/>
                    <a:pt x="42402" y="40943"/>
                  </a:cubicBezTo>
                  <a:cubicBezTo>
                    <a:pt x="45746" y="38451"/>
                    <a:pt x="47660" y="34894"/>
                    <a:pt x="47904" y="30062"/>
                  </a:cubicBezTo>
                  <a:lnTo>
                    <a:pt x="60791" y="30062"/>
                  </a:lnTo>
                  <a:cubicBezTo>
                    <a:pt x="63223" y="30062"/>
                    <a:pt x="65199" y="28086"/>
                    <a:pt x="65199" y="25624"/>
                  </a:cubicBezTo>
                  <a:lnTo>
                    <a:pt x="65199" y="4438"/>
                  </a:lnTo>
                  <a:cubicBezTo>
                    <a:pt x="65199" y="1976"/>
                    <a:pt x="63223" y="0"/>
                    <a:pt x="6079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g2c1d1f73f28_4_36"/>
            <p:cNvSpPr/>
            <p:nvPr/>
          </p:nvSpPr>
          <p:spPr>
            <a:xfrm>
              <a:off x="7112095" y="4171943"/>
              <a:ext cx="1602278" cy="50"/>
            </a:xfrm>
            <a:custGeom>
              <a:rect b="b" l="l" r="r" t="t"/>
              <a:pathLst>
                <a:path extrusionOk="0" fill="none" h="1" w="32068">
                  <a:moveTo>
                    <a:pt x="0" y="1"/>
                  </a:moveTo>
                  <a:lnTo>
                    <a:pt x="32068" y="1"/>
                  </a:lnTo>
                </a:path>
              </a:pathLst>
            </a:custGeom>
            <a:noFill/>
            <a:ln cap="rnd" cmpd="sng" w="19000">
              <a:solidFill>
                <a:srgbClr val="B887D8"/>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g2c1d1f73f28_4_36"/>
            <p:cNvSpPr/>
            <p:nvPr/>
          </p:nvSpPr>
          <p:spPr>
            <a:xfrm>
              <a:off x="7356624" y="3965388"/>
              <a:ext cx="1164884" cy="50"/>
            </a:xfrm>
            <a:custGeom>
              <a:rect b="b" l="l" r="r" t="t"/>
              <a:pathLst>
                <a:path extrusionOk="0" fill="none" h="1" w="23314">
                  <a:moveTo>
                    <a:pt x="0" y="1"/>
                  </a:moveTo>
                  <a:lnTo>
                    <a:pt x="23314" y="1"/>
                  </a:lnTo>
                </a:path>
              </a:pathLst>
            </a:custGeom>
            <a:noFill/>
            <a:ln cap="rnd" cmpd="sng" w="19000">
              <a:solidFill>
                <a:srgbClr val="B887D8"/>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g2c1d1f73f28_4_36"/>
            <p:cNvSpPr/>
            <p:nvPr/>
          </p:nvSpPr>
          <p:spPr>
            <a:xfrm>
              <a:off x="7112095" y="3755834"/>
              <a:ext cx="1735934" cy="50"/>
            </a:xfrm>
            <a:custGeom>
              <a:rect b="b" l="l" r="r" t="t"/>
              <a:pathLst>
                <a:path extrusionOk="0" fill="none" h="1" w="34743">
                  <a:moveTo>
                    <a:pt x="0" y="0"/>
                  </a:moveTo>
                  <a:lnTo>
                    <a:pt x="34743" y="0"/>
                  </a:lnTo>
                </a:path>
              </a:pathLst>
            </a:custGeom>
            <a:noFill/>
            <a:ln cap="rnd" cmpd="sng" w="19000">
              <a:solidFill>
                <a:srgbClr val="B887D8"/>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g2c1d1f73f28_4_36"/>
            <p:cNvSpPr/>
            <p:nvPr/>
          </p:nvSpPr>
          <p:spPr>
            <a:xfrm>
              <a:off x="7112095" y="3541684"/>
              <a:ext cx="1735934" cy="50"/>
            </a:xfrm>
            <a:custGeom>
              <a:rect b="b" l="l" r="r" t="t"/>
              <a:pathLst>
                <a:path extrusionOk="0" fill="none" h="1" w="34743">
                  <a:moveTo>
                    <a:pt x="0" y="0"/>
                  </a:moveTo>
                  <a:lnTo>
                    <a:pt x="34743" y="0"/>
                  </a:lnTo>
                </a:path>
              </a:pathLst>
            </a:custGeom>
            <a:noFill/>
            <a:ln cap="rnd" cmpd="sng" w="19000">
              <a:solidFill>
                <a:srgbClr val="B887D8"/>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g2c1d1f73f28_4_36"/>
            <p:cNvSpPr/>
            <p:nvPr/>
          </p:nvSpPr>
          <p:spPr>
            <a:xfrm>
              <a:off x="7112095" y="3318439"/>
              <a:ext cx="1735934" cy="50"/>
            </a:xfrm>
            <a:custGeom>
              <a:rect b="b" l="l" r="r" t="t"/>
              <a:pathLst>
                <a:path extrusionOk="0" fill="none" h="1" w="34743">
                  <a:moveTo>
                    <a:pt x="0" y="0"/>
                  </a:moveTo>
                  <a:lnTo>
                    <a:pt x="34743" y="0"/>
                  </a:lnTo>
                </a:path>
              </a:pathLst>
            </a:custGeom>
            <a:noFill/>
            <a:ln cap="rnd" cmpd="sng" w="19000">
              <a:solidFill>
                <a:srgbClr val="B887D8"/>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g2c1d1f73f28_4_36"/>
            <p:cNvSpPr/>
            <p:nvPr/>
          </p:nvSpPr>
          <p:spPr>
            <a:xfrm>
              <a:off x="5977587" y="3157452"/>
              <a:ext cx="981163" cy="1167932"/>
            </a:xfrm>
            <a:custGeom>
              <a:rect b="b" l="l" r="r" t="t"/>
              <a:pathLst>
                <a:path extrusionOk="0" h="23375" w="19637">
                  <a:moveTo>
                    <a:pt x="2433" y="0"/>
                  </a:moveTo>
                  <a:cubicBezTo>
                    <a:pt x="1095" y="0"/>
                    <a:pt x="1" y="1095"/>
                    <a:pt x="1" y="2462"/>
                  </a:cubicBezTo>
                  <a:lnTo>
                    <a:pt x="1" y="20912"/>
                  </a:lnTo>
                  <a:cubicBezTo>
                    <a:pt x="1" y="22280"/>
                    <a:pt x="1095" y="23374"/>
                    <a:pt x="2433" y="23374"/>
                  </a:cubicBezTo>
                  <a:lnTo>
                    <a:pt x="17205" y="23374"/>
                  </a:lnTo>
                  <a:cubicBezTo>
                    <a:pt x="18542" y="23374"/>
                    <a:pt x="19636" y="22280"/>
                    <a:pt x="19636" y="20912"/>
                  </a:cubicBezTo>
                  <a:lnTo>
                    <a:pt x="19636" y="2462"/>
                  </a:lnTo>
                  <a:cubicBezTo>
                    <a:pt x="19636" y="1095"/>
                    <a:pt x="18542" y="0"/>
                    <a:pt x="17205" y="0"/>
                  </a:cubicBezTo>
                  <a:close/>
                </a:path>
              </a:pathLst>
            </a:custGeom>
            <a:solidFill>
              <a:srgbClr val="B88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g2c1d1f73f28_4_36"/>
            <p:cNvSpPr/>
            <p:nvPr/>
          </p:nvSpPr>
          <p:spPr>
            <a:xfrm>
              <a:off x="5969992" y="3368754"/>
              <a:ext cx="993304" cy="955131"/>
            </a:xfrm>
            <a:custGeom>
              <a:rect b="b" l="l" r="r" t="t"/>
              <a:pathLst>
                <a:path extrusionOk="0" h="19116" w="19880">
                  <a:moveTo>
                    <a:pt x="7523" y="1"/>
                  </a:moveTo>
                  <a:cubicBezTo>
                    <a:pt x="5194" y="1"/>
                    <a:pt x="2860" y="656"/>
                    <a:pt x="1126" y="2185"/>
                  </a:cubicBezTo>
                  <a:cubicBezTo>
                    <a:pt x="639" y="2610"/>
                    <a:pt x="305" y="3066"/>
                    <a:pt x="214" y="3705"/>
                  </a:cubicBezTo>
                  <a:cubicBezTo>
                    <a:pt x="1" y="5072"/>
                    <a:pt x="183" y="6592"/>
                    <a:pt x="183" y="7960"/>
                  </a:cubicBezTo>
                  <a:lnTo>
                    <a:pt x="183" y="16683"/>
                  </a:lnTo>
                  <a:cubicBezTo>
                    <a:pt x="183" y="18021"/>
                    <a:pt x="1277" y="19115"/>
                    <a:pt x="2615" y="19115"/>
                  </a:cubicBezTo>
                  <a:lnTo>
                    <a:pt x="17357" y="19115"/>
                  </a:lnTo>
                  <a:cubicBezTo>
                    <a:pt x="18725" y="19115"/>
                    <a:pt x="19819" y="18021"/>
                    <a:pt x="19819" y="16683"/>
                  </a:cubicBezTo>
                  <a:cubicBezTo>
                    <a:pt x="19819" y="15194"/>
                    <a:pt x="19880" y="12551"/>
                    <a:pt x="19819" y="12124"/>
                  </a:cubicBezTo>
                  <a:lnTo>
                    <a:pt x="19819" y="12124"/>
                  </a:lnTo>
                  <a:cubicBezTo>
                    <a:pt x="19871" y="12490"/>
                    <a:pt x="19497" y="12788"/>
                    <a:pt x="19141" y="12788"/>
                  </a:cubicBezTo>
                  <a:cubicBezTo>
                    <a:pt x="19082" y="12788"/>
                    <a:pt x="19024" y="12780"/>
                    <a:pt x="18968" y="12762"/>
                  </a:cubicBezTo>
                  <a:cubicBezTo>
                    <a:pt x="18573" y="12671"/>
                    <a:pt x="18269" y="12306"/>
                    <a:pt x="18056" y="11942"/>
                  </a:cubicBezTo>
                  <a:cubicBezTo>
                    <a:pt x="17478" y="10878"/>
                    <a:pt x="17357" y="9632"/>
                    <a:pt x="17144" y="8416"/>
                  </a:cubicBezTo>
                  <a:cubicBezTo>
                    <a:pt x="16658" y="5771"/>
                    <a:pt x="15594" y="3036"/>
                    <a:pt x="13345" y="1516"/>
                  </a:cubicBezTo>
                  <a:cubicBezTo>
                    <a:pt x="12311" y="817"/>
                    <a:pt x="11065" y="422"/>
                    <a:pt x="9819" y="209"/>
                  </a:cubicBezTo>
                  <a:cubicBezTo>
                    <a:pt x="9069" y="73"/>
                    <a:pt x="8296" y="1"/>
                    <a:pt x="7523" y="1"/>
                  </a:cubicBezTo>
                  <a:close/>
                </a:path>
              </a:pathLst>
            </a:custGeom>
            <a:solidFill>
              <a:srgbClr val="AFE2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g2c1d1f73f28_4_36"/>
            <p:cNvSpPr/>
            <p:nvPr/>
          </p:nvSpPr>
          <p:spPr>
            <a:xfrm>
              <a:off x="6083913" y="3798354"/>
              <a:ext cx="770061" cy="525532"/>
            </a:xfrm>
            <a:custGeom>
              <a:rect b="b" l="l" r="r" t="t"/>
              <a:pathLst>
                <a:path extrusionOk="0" h="10518" w="15412">
                  <a:moveTo>
                    <a:pt x="5867" y="0"/>
                  </a:moveTo>
                  <a:cubicBezTo>
                    <a:pt x="3982" y="0"/>
                    <a:pt x="2341" y="1277"/>
                    <a:pt x="1885" y="3101"/>
                  </a:cubicBezTo>
                  <a:lnTo>
                    <a:pt x="1" y="10517"/>
                  </a:lnTo>
                  <a:lnTo>
                    <a:pt x="15411" y="10517"/>
                  </a:lnTo>
                  <a:lnTo>
                    <a:pt x="13527" y="3101"/>
                  </a:lnTo>
                  <a:cubicBezTo>
                    <a:pt x="13040" y="1277"/>
                    <a:pt x="11429" y="0"/>
                    <a:pt x="9545" y="0"/>
                  </a:cubicBezTo>
                  <a:close/>
                </a:path>
              </a:pathLst>
            </a:custGeom>
            <a:solidFill>
              <a:srgbClr val="B88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g2c1d1f73f28_4_36"/>
            <p:cNvSpPr/>
            <p:nvPr/>
          </p:nvSpPr>
          <p:spPr>
            <a:xfrm>
              <a:off x="6293516" y="3268324"/>
              <a:ext cx="364545" cy="613570"/>
            </a:xfrm>
            <a:custGeom>
              <a:rect b="b" l="l" r="r" t="t"/>
              <a:pathLst>
                <a:path extrusionOk="0" h="12280" w="7296">
                  <a:moveTo>
                    <a:pt x="3648" y="0"/>
                  </a:moveTo>
                  <a:cubicBezTo>
                    <a:pt x="1642" y="0"/>
                    <a:pt x="0" y="1945"/>
                    <a:pt x="0" y="4347"/>
                  </a:cubicBezTo>
                  <a:cubicBezTo>
                    <a:pt x="0" y="5380"/>
                    <a:pt x="304" y="6444"/>
                    <a:pt x="942" y="7265"/>
                  </a:cubicBezTo>
                  <a:cubicBezTo>
                    <a:pt x="1398" y="7873"/>
                    <a:pt x="2553" y="8146"/>
                    <a:pt x="2584" y="8967"/>
                  </a:cubicBezTo>
                  <a:cubicBezTo>
                    <a:pt x="2614" y="9575"/>
                    <a:pt x="2645" y="10213"/>
                    <a:pt x="2371" y="10730"/>
                  </a:cubicBezTo>
                  <a:cubicBezTo>
                    <a:pt x="2158" y="11095"/>
                    <a:pt x="1854" y="11399"/>
                    <a:pt x="1459" y="11520"/>
                  </a:cubicBezTo>
                  <a:cubicBezTo>
                    <a:pt x="1976" y="12037"/>
                    <a:pt x="2736" y="12280"/>
                    <a:pt x="3496" y="12280"/>
                  </a:cubicBezTo>
                  <a:cubicBezTo>
                    <a:pt x="4225" y="12250"/>
                    <a:pt x="4955" y="12006"/>
                    <a:pt x="5593" y="11642"/>
                  </a:cubicBezTo>
                  <a:cubicBezTo>
                    <a:pt x="4711" y="11307"/>
                    <a:pt x="4590" y="10517"/>
                    <a:pt x="4620" y="9666"/>
                  </a:cubicBezTo>
                  <a:cubicBezTo>
                    <a:pt x="4651" y="9271"/>
                    <a:pt x="4681" y="8876"/>
                    <a:pt x="4742" y="8511"/>
                  </a:cubicBezTo>
                  <a:cubicBezTo>
                    <a:pt x="4742" y="8481"/>
                    <a:pt x="5532" y="8055"/>
                    <a:pt x="5654" y="7964"/>
                  </a:cubicBezTo>
                  <a:cubicBezTo>
                    <a:pt x="5988" y="7690"/>
                    <a:pt x="6292" y="7386"/>
                    <a:pt x="6505" y="7022"/>
                  </a:cubicBezTo>
                  <a:cubicBezTo>
                    <a:pt x="7022" y="6231"/>
                    <a:pt x="7295" y="5289"/>
                    <a:pt x="7295" y="4347"/>
                  </a:cubicBezTo>
                  <a:cubicBezTo>
                    <a:pt x="7295" y="1945"/>
                    <a:pt x="5654" y="0"/>
                    <a:pt x="3648" y="0"/>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g2c1d1f73f28_4_36"/>
            <p:cNvSpPr/>
            <p:nvPr/>
          </p:nvSpPr>
          <p:spPr>
            <a:xfrm>
              <a:off x="6293516" y="3268324"/>
              <a:ext cx="347806" cy="534626"/>
            </a:xfrm>
            <a:custGeom>
              <a:rect b="b" l="l" r="r" t="t"/>
              <a:pathLst>
                <a:path extrusionOk="0" h="10700" w="6961">
                  <a:moveTo>
                    <a:pt x="3648" y="0"/>
                  </a:moveTo>
                  <a:cubicBezTo>
                    <a:pt x="1642" y="0"/>
                    <a:pt x="0" y="1945"/>
                    <a:pt x="0" y="4347"/>
                  </a:cubicBezTo>
                  <a:cubicBezTo>
                    <a:pt x="0" y="5380"/>
                    <a:pt x="304" y="6444"/>
                    <a:pt x="942" y="7265"/>
                  </a:cubicBezTo>
                  <a:cubicBezTo>
                    <a:pt x="1429" y="7873"/>
                    <a:pt x="2553" y="8146"/>
                    <a:pt x="2584" y="8967"/>
                  </a:cubicBezTo>
                  <a:cubicBezTo>
                    <a:pt x="2614" y="9544"/>
                    <a:pt x="2553" y="10122"/>
                    <a:pt x="2493" y="10699"/>
                  </a:cubicBezTo>
                  <a:cubicBezTo>
                    <a:pt x="3192" y="10365"/>
                    <a:pt x="3800" y="9818"/>
                    <a:pt x="4256" y="9180"/>
                  </a:cubicBezTo>
                  <a:cubicBezTo>
                    <a:pt x="4560" y="8693"/>
                    <a:pt x="4924" y="8329"/>
                    <a:pt x="5441" y="8025"/>
                  </a:cubicBezTo>
                  <a:lnTo>
                    <a:pt x="5441" y="8025"/>
                  </a:lnTo>
                  <a:cubicBezTo>
                    <a:pt x="5107" y="8085"/>
                    <a:pt x="4772" y="8116"/>
                    <a:pt x="4468" y="8146"/>
                  </a:cubicBezTo>
                  <a:cubicBezTo>
                    <a:pt x="4341" y="8154"/>
                    <a:pt x="4212" y="8160"/>
                    <a:pt x="4083" y="8160"/>
                  </a:cubicBezTo>
                  <a:cubicBezTo>
                    <a:pt x="3716" y="8160"/>
                    <a:pt x="3346" y="8113"/>
                    <a:pt x="3009" y="7933"/>
                  </a:cubicBezTo>
                  <a:cubicBezTo>
                    <a:pt x="2614" y="7751"/>
                    <a:pt x="2158" y="7629"/>
                    <a:pt x="1854" y="7295"/>
                  </a:cubicBezTo>
                  <a:cubicBezTo>
                    <a:pt x="1581" y="6991"/>
                    <a:pt x="1459" y="6596"/>
                    <a:pt x="1368" y="6201"/>
                  </a:cubicBezTo>
                  <a:cubicBezTo>
                    <a:pt x="1216" y="5411"/>
                    <a:pt x="1125" y="4620"/>
                    <a:pt x="1155" y="3800"/>
                  </a:cubicBezTo>
                  <a:lnTo>
                    <a:pt x="1155" y="3800"/>
                  </a:lnTo>
                  <a:cubicBezTo>
                    <a:pt x="1277" y="3921"/>
                    <a:pt x="1368" y="4043"/>
                    <a:pt x="1490" y="4164"/>
                  </a:cubicBezTo>
                  <a:cubicBezTo>
                    <a:pt x="1520" y="3648"/>
                    <a:pt x="1581" y="3161"/>
                    <a:pt x="1702" y="2675"/>
                  </a:cubicBezTo>
                  <a:cubicBezTo>
                    <a:pt x="1854" y="2857"/>
                    <a:pt x="2067" y="2979"/>
                    <a:pt x="2310" y="2979"/>
                  </a:cubicBezTo>
                  <a:cubicBezTo>
                    <a:pt x="2249" y="2827"/>
                    <a:pt x="2219" y="2645"/>
                    <a:pt x="2189" y="2462"/>
                  </a:cubicBezTo>
                  <a:lnTo>
                    <a:pt x="2189" y="2462"/>
                  </a:lnTo>
                  <a:cubicBezTo>
                    <a:pt x="2508" y="2648"/>
                    <a:pt x="2873" y="2741"/>
                    <a:pt x="3245" y="2741"/>
                  </a:cubicBezTo>
                  <a:cubicBezTo>
                    <a:pt x="3298" y="2741"/>
                    <a:pt x="3351" y="2740"/>
                    <a:pt x="3404" y="2736"/>
                  </a:cubicBezTo>
                  <a:cubicBezTo>
                    <a:pt x="3283" y="2493"/>
                    <a:pt x="3161" y="2249"/>
                    <a:pt x="3070" y="2006"/>
                  </a:cubicBezTo>
                  <a:lnTo>
                    <a:pt x="3070" y="2006"/>
                  </a:lnTo>
                  <a:cubicBezTo>
                    <a:pt x="3131" y="2158"/>
                    <a:pt x="3678" y="2341"/>
                    <a:pt x="3860" y="2371"/>
                  </a:cubicBezTo>
                  <a:cubicBezTo>
                    <a:pt x="4086" y="2446"/>
                    <a:pt x="4331" y="2501"/>
                    <a:pt x="4581" y="2501"/>
                  </a:cubicBezTo>
                  <a:cubicBezTo>
                    <a:pt x="4634" y="2501"/>
                    <a:pt x="4688" y="2498"/>
                    <a:pt x="4742" y="2493"/>
                  </a:cubicBezTo>
                  <a:cubicBezTo>
                    <a:pt x="4711" y="2401"/>
                    <a:pt x="4681" y="2310"/>
                    <a:pt x="4681" y="2219"/>
                  </a:cubicBezTo>
                  <a:lnTo>
                    <a:pt x="4681" y="2219"/>
                  </a:lnTo>
                  <a:cubicBezTo>
                    <a:pt x="5198" y="2432"/>
                    <a:pt x="5775" y="2553"/>
                    <a:pt x="6383" y="2584"/>
                  </a:cubicBezTo>
                  <a:lnTo>
                    <a:pt x="6110" y="2189"/>
                  </a:lnTo>
                  <a:lnTo>
                    <a:pt x="6110" y="2189"/>
                  </a:lnTo>
                  <a:cubicBezTo>
                    <a:pt x="6163" y="2198"/>
                    <a:pt x="6219" y="2201"/>
                    <a:pt x="6276" y="2201"/>
                  </a:cubicBezTo>
                  <a:cubicBezTo>
                    <a:pt x="6414" y="2201"/>
                    <a:pt x="6558" y="2180"/>
                    <a:pt x="6687" y="2158"/>
                  </a:cubicBezTo>
                  <a:cubicBezTo>
                    <a:pt x="6961" y="2097"/>
                    <a:pt x="5684" y="760"/>
                    <a:pt x="5502" y="608"/>
                  </a:cubicBezTo>
                  <a:cubicBezTo>
                    <a:pt x="4955" y="213"/>
                    <a:pt x="4316" y="0"/>
                    <a:pt x="3648" y="0"/>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g2c1d1f73f28_4_36"/>
            <p:cNvSpPr/>
            <p:nvPr/>
          </p:nvSpPr>
          <p:spPr>
            <a:xfrm>
              <a:off x="6234258" y="3210265"/>
              <a:ext cx="502748" cy="572949"/>
            </a:xfrm>
            <a:custGeom>
              <a:rect b="b" l="l" r="r" t="t"/>
              <a:pathLst>
                <a:path extrusionOk="0" h="11467" w="10062">
                  <a:moveTo>
                    <a:pt x="5033" y="1"/>
                  </a:moveTo>
                  <a:cubicBezTo>
                    <a:pt x="3098" y="1"/>
                    <a:pt x="1152" y="928"/>
                    <a:pt x="517" y="2773"/>
                  </a:cubicBezTo>
                  <a:cubicBezTo>
                    <a:pt x="426" y="3016"/>
                    <a:pt x="365" y="3259"/>
                    <a:pt x="305" y="3533"/>
                  </a:cubicBezTo>
                  <a:cubicBezTo>
                    <a:pt x="92" y="4597"/>
                    <a:pt x="92" y="5813"/>
                    <a:pt x="92" y="6816"/>
                  </a:cubicBezTo>
                  <a:cubicBezTo>
                    <a:pt x="62" y="8275"/>
                    <a:pt x="244" y="9703"/>
                    <a:pt x="1" y="11132"/>
                  </a:cubicBezTo>
                  <a:cubicBezTo>
                    <a:pt x="396" y="11102"/>
                    <a:pt x="791" y="10737"/>
                    <a:pt x="821" y="10311"/>
                  </a:cubicBezTo>
                  <a:cubicBezTo>
                    <a:pt x="882" y="10585"/>
                    <a:pt x="913" y="10858"/>
                    <a:pt x="882" y="11102"/>
                  </a:cubicBezTo>
                  <a:cubicBezTo>
                    <a:pt x="1156" y="11071"/>
                    <a:pt x="1429" y="10858"/>
                    <a:pt x="1551" y="10585"/>
                  </a:cubicBezTo>
                  <a:lnTo>
                    <a:pt x="1551" y="10585"/>
                  </a:lnTo>
                  <a:cubicBezTo>
                    <a:pt x="1551" y="10798"/>
                    <a:pt x="1521" y="11041"/>
                    <a:pt x="1521" y="11254"/>
                  </a:cubicBezTo>
                  <a:cubicBezTo>
                    <a:pt x="1855" y="11223"/>
                    <a:pt x="2189" y="10950"/>
                    <a:pt x="2280" y="10615"/>
                  </a:cubicBezTo>
                  <a:cubicBezTo>
                    <a:pt x="2454" y="10886"/>
                    <a:pt x="3010" y="11280"/>
                    <a:pt x="3407" y="11280"/>
                  </a:cubicBezTo>
                  <a:cubicBezTo>
                    <a:pt x="3634" y="11280"/>
                    <a:pt x="3808" y="11151"/>
                    <a:pt x="3831" y="10798"/>
                  </a:cubicBezTo>
                  <a:cubicBezTo>
                    <a:pt x="3861" y="10281"/>
                    <a:pt x="3891" y="9703"/>
                    <a:pt x="3496" y="9369"/>
                  </a:cubicBezTo>
                  <a:cubicBezTo>
                    <a:pt x="3314" y="9217"/>
                    <a:pt x="3101" y="9156"/>
                    <a:pt x="2888" y="9004"/>
                  </a:cubicBezTo>
                  <a:cubicBezTo>
                    <a:pt x="2493" y="8791"/>
                    <a:pt x="2250" y="8366"/>
                    <a:pt x="2128" y="7910"/>
                  </a:cubicBezTo>
                  <a:cubicBezTo>
                    <a:pt x="2007" y="7515"/>
                    <a:pt x="2037" y="7089"/>
                    <a:pt x="2007" y="6694"/>
                  </a:cubicBezTo>
                  <a:cubicBezTo>
                    <a:pt x="1946" y="6329"/>
                    <a:pt x="1824" y="5995"/>
                    <a:pt x="1794" y="5630"/>
                  </a:cubicBezTo>
                  <a:cubicBezTo>
                    <a:pt x="1733" y="4840"/>
                    <a:pt x="1794" y="4050"/>
                    <a:pt x="2098" y="3320"/>
                  </a:cubicBezTo>
                  <a:cubicBezTo>
                    <a:pt x="2250" y="3655"/>
                    <a:pt x="2402" y="3959"/>
                    <a:pt x="2524" y="4293"/>
                  </a:cubicBezTo>
                  <a:cubicBezTo>
                    <a:pt x="2645" y="3624"/>
                    <a:pt x="2706" y="2925"/>
                    <a:pt x="2949" y="2317"/>
                  </a:cubicBezTo>
                  <a:cubicBezTo>
                    <a:pt x="3101" y="2804"/>
                    <a:pt x="3466" y="3199"/>
                    <a:pt x="3952" y="3411"/>
                  </a:cubicBezTo>
                  <a:cubicBezTo>
                    <a:pt x="3952" y="3107"/>
                    <a:pt x="3891" y="2773"/>
                    <a:pt x="3709" y="2500"/>
                  </a:cubicBezTo>
                  <a:lnTo>
                    <a:pt x="3709" y="2500"/>
                  </a:lnTo>
                  <a:cubicBezTo>
                    <a:pt x="4165" y="2925"/>
                    <a:pt x="4803" y="3168"/>
                    <a:pt x="5442" y="3168"/>
                  </a:cubicBezTo>
                  <a:cubicBezTo>
                    <a:pt x="5358" y="2974"/>
                    <a:pt x="5225" y="2780"/>
                    <a:pt x="5087" y="2633"/>
                  </a:cubicBezTo>
                  <a:lnTo>
                    <a:pt x="5087" y="2633"/>
                  </a:lnTo>
                  <a:cubicBezTo>
                    <a:pt x="5446" y="2992"/>
                    <a:pt x="5962" y="3189"/>
                    <a:pt x="6468" y="3189"/>
                  </a:cubicBezTo>
                  <a:cubicBezTo>
                    <a:pt x="6562" y="3189"/>
                    <a:pt x="6656" y="3182"/>
                    <a:pt x="6749" y="3168"/>
                  </a:cubicBezTo>
                  <a:cubicBezTo>
                    <a:pt x="6597" y="3047"/>
                    <a:pt x="6445" y="2895"/>
                    <a:pt x="6262" y="2743"/>
                  </a:cubicBezTo>
                  <a:lnTo>
                    <a:pt x="6262" y="2743"/>
                  </a:lnTo>
                  <a:cubicBezTo>
                    <a:pt x="6688" y="2895"/>
                    <a:pt x="7083" y="3016"/>
                    <a:pt x="7508" y="3138"/>
                  </a:cubicBezTo>
                  <a:cubicBezTo>
                    <a:pt x="7600" y="3168"/>
                    <a:pt x="7721" y="3229"/>
                    <a:pt x="7812" y="3320"/>
                  </a:cubicBezTo>
                  <a:cubicBezTo>
                    <a:pt x="7873" y="3411"/>
                    <a:pt x="7873" y="3533"/>
                    <a:pt x="7904" y="3655"/>
                  </a:cubicBezTo>
                  <a:cubicBezTo>
                    <a:pt x="7995" y="5083"/>
                    <a:pt x="7873" y="6542"/>
                    <a:pt x="7569" y="7940"/>
                  </a:cubicBezTo>
                  <a:cubicBezTo>
                    <a:pt x="7508" y="8275"/>
                    <a:pt x="7478" y="8518"/>
                    <a:pt x="7205" y="8761"/>
                  </a:cubicBezTo>
                  <a:cubicBezTo>
                    <a:pt x="6961" y="8974"/>
                    <a:pt x="6688" y="9156"/>
                    <a:pt x="6384" y="9308"/>
                  </a:cubicBezTo>
                  <a:cubicBezTo>
                    <a:pt x="6262" y="9369"/>
                    <a:pt x="6110" y="9430"/>
                    <a:pt x="6019" y="9521"/>
                  </a:cubicBezTo>
                  <a:cubicBezTo>
                    <a:pt x="5837" y="9673"/>
                    <a:pt x="5806" y="9855"/>
                    <a:pt x="5776" y="10068"/>
                  </a:cubicBezTo>
                  <a:cubicBezTo>
                    <a:pt x="5746" y="10402"/>
                    <a:pt x="5715" y="10737"/>
                    <a:pt x="5715" y="11102"/>
                  </a:cubicBezTo>
                  <a:cubicBezTo>
                    <a:pt x="5715" y="11132"/>
                    <a:pt x="5715" y="11193"/>
                    <a:pt x="5746" y="11223"/>
                  </a:cubicBezTo>
                  <a:cubicBezTo>
                    <a:pt x="5776" y="11254"/>
                    <a:pt x="5837" y="11284"/>
                    <a:pt x="5867" y="11314"/>
                  </a:cubicBezTo>
                  <a:cubicBezTo>
                    <a:pt x="6019" y="11345"/>
                    <a:pt x="6186" y="11383"/>
                    <a:pt x="6342" y="11383"/>
                  </a:cubicBezTo>
                  <a:cubicBezTo>
                    <a:pt x="6498" y="11383"/>
                    <a:pt x="6642" y="11345"/>
                    <a:pt x="6749" y="11223"/>
                  </a:cubicBezTo>
                  <a:cubicBezTo>
                    <a:pt x="6931" y="11071"/>
                    <a:pt x="6931" y="10767"/>
                    <a:pt x="7053" y="10554"/>
                  </a:cubicBezTo>
                  <a:cubicBezTo>
                    <a:pt x="7133" y="10932"/>
                    <a:pt x="7502" y="11238"/>
                    <a:pt x="7882" y="11238"/>
                  </a:cubicBezTo>
                  <a:cubicBezTo>
                    <a:pt x="7929" y="11238"/>
                    <a:pt x="7977" y="11233"/>
                    <a:pt x="8025" y="11223"/>
                  </a:cubicBezTo>
                  <a:cubicBezTo>
                    <a:pt x="8056" y="11223"/>
                    <a:pt x="8116" y="11223"/>
                    <a:pt x="8147" y="11193"/>
                  </a:cubicBezTo>
                  <a:cubicBezTo>
                    <a:pt x="8208" y="11132"/>
                    <a:pt x="8208" y="11071"/>
                    <a:pt x="8208" y="11010"/>
                  </a:cubicBezTo>
                  <a:cubicBezTo>
                    <a:pt x="8268" y="10798"/>
                    <a:pt x="8299" y="10585"/>
                    <a:pt x="8329" y="10402"/>
                  </a:cubicBezTo>
                  <a:lnTo>
                    <a:pt x="8329" y="10402"/>
                  </a:lnTo>
                  <a:cubicBezTo>
                    <a:pt x="8299" y="10615"/>
                    <a:pt x="9302" y="11375"/>
                    <a:pt x="9484" y="11466"/>
                  </a:cubicBezTo>
                  <a:cubicBezTo>
                    <a:pt x="9363" y="11041"/>
                    <a:pt x="9211" y="10615"/>
                    <a:pt x="9059" y="10190"/>
                  </a:cubicBezTo>
                  <a:lnTo>
                    <a:pt x="9059" y="10190"/>
                  </a:lnTo>
                  <a:cubicBezTo>
                    <a:pt x="9332" y="10524"/>
                    <a:pt x="9667" y="10767"/>
                    <a:pt x="10062" y="10980"/>
                  </a:cubicBezTo>
                  <a:cubicBezTo>
                    <a:pt x="9636" y="9673"/>
                    <a:pt x="9636" y="8305"/>
                    <a:pt x="9727" y="6968"/>
                  </a:cubicBezTo>
                  <a:cubicBezTo>
                    <a:pt x="9849" y="5630"/>
                    <a:pt x="9879" y="4475"/>
                    <a:pt x="9575" y="3138"/>
                  </a:cubicBezTo>
                  <a:cubicBezTo>
                    <a:pt x="9122" y="1042"/>
                    <a:pt x="7083" y="1"/>
                    <a:pt x="5033" y="1"/>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g2c1d1f73f28_4_36"/>
            <p:cNvSpPr/>
            <p:nvPr/>
          </p:nvSpPr>
          <p:spPr>
            <a:xfrm>
              <a:off x="6519808" y="3365507"/>
              <a:ext cx="188368" cy="419206"/>
            </a:xfrm>
            <a:custGeom>
              <a:rect b="b" l="l" r="r" t="t"/>
              <a:pathLst>
                <a:path extrusionOk="0" h="8390" w="3770">
                  <a:moveTo>
                    <a:pt x="1885" y="0"/>
                  </a:moveTo>
                  <a:cubicBezTo>
                    <a:pt x="2067" y="183"/>
                    <a:pt x="2158" y="304"/>
                    <a:pt x="2189" y="548"/>
                  </a:cubicBezTo>
                  <a:cubicBezTo>
                    <a:pt x="2280" y="2007"/>
                    <a:pt x="2158" y="3435"/>
                    <a:pt x="1854" y="4833"/>
                  </a:cubicBezTo>
                  <a:cubicBezTo>
                    <a:pt x="1793" y="5168"/>
                    <a:pt x="1763" y="5411"/>
                    <a:pt x="1520" y="5654"/>
                  </a:cubicBezTo>
                  <a:cubicBezTo>
                    <a:pt x="1246" y="5867"/>
                    <a:pt x="973" y="6049"/>
                    <a:pt x="669" y="6201"/>
                  </a:cubicBezTo>
                  <a:cubicBezTo>
                    <a:pt x="547" y="6262"/>
                    <a:pt x="395" y="6323"/>
                    <a:pt x="304" y="6414"/>
                  </a:cubicBezTo>
                  <a:cubicBezTo>
                    <a:pt x="122" y="6566"/>
                    <a:pt x="91" y="6748"/>
                    <a:pt x="61" y="6961"/>
                  </a:cubicBezTo>
                  <a:cubicBezTo>
                    <a:pt x="31" y="7295"/>
                    <a:pt x="0" y="7660"/>
                    <a:pt x="0" y="7995"/>
                  </a:cubicBezTo>
                  <a:cubicBezTo>
                    <a:pt x="0" y="8025"/>
                    <a:pt x="0" y="8086"/>
                    <a:pt x="31" y="8116"/>
                  </a:cubicBezTo>
                  <a:cubicBezTo>
                    <a:pt x="61" y="8177"/>
                    <a:pt x="122" y="8177"/>
                    <a:pt x="152" y="8207"/>
                  </a:cubicBezTo>
                  <a:cubicBezTo>
                    <a:pt x="304" y="8253"/>
                    <a:pt x="471" y="8291"/>
                    <a:pt x="631" y="8291"/>
                  </a:cubicBezTo>
                  <a:cubicBezTo>
                    <a:pt x="790" y="8291"/>
                    <a:pt x="942" y="8253"/>
                    <a:pt x="1064" y="8147"/>
                  </a:cubicBezTo>
                  <a:cubicBezTo>
                    <a:pt x="1216" y="7964"/>
                    <a:pt x="1216" y="7660"/>
                    <a:pt x="1338" y="7447"/>
                  </a:cubicBezTo>
                  <a:cubicBezTo>
                    <a:pt x="1418" y="7825"/>
                    <a:pt x="1787" y="8131"/>
                    <a:pt x="2167" y="8131"/>
                  </a:cubicBezTo>
                  <a:cubicBezTo>
                    <a:pt x="2214" y="8131"/>
                    <a:pt x="2262" y="8126"/>
                    <a:pt x="2310" y="8116"/>
                  </a:cubicBezTo>
                  <a:cubicBezTo>
                    <a:pt x="2341" y="8116"/>
                    <a:pt x="2401" y="8116"/>
                    <a:pt x="2432" y="8086"/>
                  </a:cubicBezTo>
                  <a:cubicBezTo>
                    <a:pt x="2493" y="8025"/>
                    <a:pt x="2493" y="7964"/>
                    <a:pt x="2523" y="7903"/>
                  </a:cubicBezTo>
                  <a:cubicBezTo>
                    <a:pt x="2553" y="7691"/>
                    <a:pt x="2584" y="7478"/>
                    <a:pt x="2614" y="7296"/>
                  </a:cubicBezTo>
                  <a:lnTo>
                    <a:pt x="2614" y="7296"/>
                  </a:lnTo>
                  <a:cubicBezTo>
                    <a:pt x="2584" y="7478"/>
                    <a:pt x="2949" y="7751"/>
                    <a:pt x="3070" y="7843"/>
                  </a:cubicBezTo>
                  <a:cubicBezTo>
                    <a:pt x="3252" y="7995"/>
                    <a:pt x="3648" y="8177"/>
                    <a:pt x="3769" y="8390"/>
                  </a:cubicBezTo>
                  <a:cubicBezTo>
                    <a:pt x="3344" y="7599"/>
                    <a:pt x="3070" y="6718"/>
                    <a:pt x="2979" y="5836"/>
                  </a:cubicBezTo>
                  <a:cubicBezTo>
                    <a:pt x="2888" y="4560"/>
                    <a:pt x="3131" y="3283"/>
                    <a:pt x="3009" y="2007"/>
                  </a:cubicBezTo>
                  <a:cubicBezTo>
                    <a:pt x="2979" y="1520"/>
                    <a:pt x="2857" y="1004"/>
                    <a:pt x="2614" y="548"/>
                  </a:cubicBezTo>
                  <a:cubicBezTo>
                    <a:pt x="2462" y="274"/>
                    <a:pt x="2219" y="0"/>
                    <a:pt x="1885" y="0"/>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g2c1d1f73f28_4_36"/>
            <p:cNvSpPr/>
            <p:nvPr/>
          </p:nvSpPr>
          <p:spPr>
            <a:xfrm>
              <a:off x="6291967" y="3373101"/>
              <a:ext cx="136754" cy="400769"/>
            </a:xfrm>
            <a:custGeom>
              <a:rect b="b" l="l" r="r" t="t"/>
              <a:pathLst>
                <a:path extrusionOk="0" h="8021" w="2737">
                  <a:moveTo>
                    <a:pt x="1004" y="0"/>
                  </a:moveTo>
                  <a:lnTo>
                    <a:pt x="1004" y="0"/>
                  </a:lnTo>
                  <a:cubicBezTo>
                    <a:pt x="852" y="244"/>
                    <a:pt x="700" y="517"/>
                    <a:pt x="578" y="791"/>
                  </a:cubicBezTo>
                  <a:cubicBezTo>
                    <a:pt x="31" y="2189"/>
                    <a:pt x="1" y="3800"/>
                    <a:pt x="426" y="5259"/>
                  </a:cubicBezTo>
                  <a:cubicBezTo>
                    <a:pt x="548" y="5715"/>
                    <a:pt x="730" y="6140"/>
                    <a:pt x="791" y="6627"/>
                  </a:cubicBezTo>
                  <a:cubicBezTo>
                    <a:pt x="852" y="7113"/>
                    <a:pt x="761" y="7569"/>
                    <a:pt x="487" y="7964"/>
                  </a:cubicBezTo>
                  <a:cubicBezTo>
                    <a:pt x="638" y="7964"/>
                    <a:pt x="1242" y="7542"/>
                    <a:pt x="1127" y="7359"/>
                  </a:cubicBezTo>
                  <a:lnTo>
                    <a:pt x="1127" y="7359"/>
                  </a:lnTo>
                  <a:cubicBezTo>
                    <a:pt x="1303" y="7629"/>
                    <a:pt x="1856" y="8021"/>
                    <a:pt x="2252" y="8021"/>
                  </a:cubicBezTo>
                  <a:cubicBezTo>
                    <a:pt x="2479" y="8021"/>
                    <a:pt x="2653" y="7892"/>
                    <a:pt x="2676" y="7539"/>
                  </a:cubicBezTo>
                  <a:cubicBezTo>
                    <a:pt x="2736" y="7022"/>
                    <a:pt x="2736" y="6444"/>
                    <a:pt x="2341" y="6110"/>
                  </a:cubicBezTo>
                  <a:cubicBezTo>
                    <a:pt x="2159" y="5958"/>
                    <a:pt x="1946" y="5897"/>
                    <a:pt x="1733" y="5745"/>
                  </a:cubicBezTo>
                  <a:cubicBezTo>
                    <a:pt x="1338" y="5532"/>
                    <a:pt x="1095" y="5107"/>
                    <a:pt x="973" y="4651"/>
                  </a:cubicBezTo>
                  <a:cubicBezTo>
                    <a:pt x="852" y="4256"/>
                    <a:pt x="913" y="3830"/>
                    <a:pt x="852" y="3435"/>
                  </a:cubicBezTo>
                  <a:cubicBezTo>
                    <a:pt x="791" y="3070"/>
                    <a:pt x="669" y="2736"/>
                    <a:pt x="639" y="2371"/>
                  </a:cubicBezTo>
                  <a:cubicBezTo>
                    <a:pt x="578" y="1520"/>
                    <a:pt x="700" y="791"/>
                    <a:pt x="1004" y="0"/>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g2c1d1f73f28_4_36"/>
            <p:cNvSpPr/>
            <p:nvPr/>
          </p:nvSpPr>
          <p:spPr>
            <a:xfrm>
              <a:off x="6427123" y="3564468"/>
              <a:ext cx="120066" cy="44069"/>
            </a:xfrm>
            <a:custGeom>
              <a:rect b="b" l="l" r="r" t="t"/>
              <a:pathLst>
                <a:path extrusionOk="0" fill="none" h="882" w="2403">
                  <a:moveTo>
                    <a:pt x="1" y="0"/>
                  </a:moveTo>
                  <a:cubicBezTo>
                    <a:pt x="639" y="821"/>
                    <a:pt x="1794" y="882"/>
                    <a:pt x="2402" y="0"/>
                  </a:cubicBezTo>
                </a:path>
              </a:pathLst>
            </a:custGeom>
            <a:solidFill>
              <a:srgbClr val="524562"/>
            </a:solidFill>
            <a:ln cap="rnd" cmpd="sng" w="9875">
              <a:solidFill>
                <a:srgbClr val="524562"/>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g2c1d1f73f28_4_36"/>
            <p:cNvSpPr/>
            <p:nvPr/>
          </p:nvSpPr>
          <p:spPr>
            <a:xfrm>
              <a:off x="6399792" y="3456643"/>
              <a:ext cx="6146" cy="34975"/>
            </a:xfrm>
            <a:custGeom>
              <a:rect b="b" l="l" r="r" t="t"/>
              <a:pathLst>
                <a:path extrusionOk="0" fill="none" h="700" w="123">
                  <a:moveTo>
                    <a:pt x="1" y="0"/>
                  </a:moveTo>
                  <a:cubicBezTo>
                    <a:pt x="1" y="183"/>
                    <a:pt x="1" y="395"/>
                    <a:pt x="1" y="578"/>
                  </a:cubicBezTo>
                  <a:cubicBezTo>
                    <a:pt x="1" y="608"/>
                    <a:pt x="1" y="639"/>
                    <a:pt x="31" y="669"/>
                  </a:cubicBezTo>
                  <a:cubicBezTo>
                    <a:pt x="62" y="699"/>
                    <a:pt x="122" y="669"/>
                    <a:pt x="92" y="639"/>
                  </a:cubicBezTo>
                </a:path>
              </a:pathLst>
            </a:custGeom>
            <a:solidFill>
              <a:srgbClr val="524562"/>
            </a:solidFill>
            <a:ln cap="rnd"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g2c1d1f73f28_4_36"/>
            <p:cNvSpPr/>
            <p:nvPr/>
          </p:nvSpPr>
          <p:spPr>
            <a:xfrm>
              <a:off x="6545590" y="3452096"/>
              <a:ext cx="3098" cy="33427"/>
            </a:xfrm>
            <a:custGeom>
              <a:rect b="b" l="l" r="r" t="t"/>
              <a:pathLst>
                <a:path extrusionOk="0" fill="none" h="669" w="62">
                  <a:moveTo>
                    <a:pt x="1" y="0"/>
                  </a:moveTo>
                  <a:cubicBezTo>
                    <a:pt x="31" y="213"/>
                    <a:pt x="62" y="456"/>
                    <a:pt x="31" y="669"/>
                  </a:cubicBezTo>
                </a:path>
              </a:pathLst>
            </a:custGeom>
            <a:solidFill>
              <a:srgbClr val="524562"/>
            </a:solidFill>
            <a:ln cap="rnd"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g2c1d1f73f28_4_36"/>
            <p:cNvSpPr/>
            <p:nvPr/>
          </p:nvSpPr>
          <p:spPr>
            <a:xfrm>
              <a:off x="6252495" y="3854515"/>
              <a:ext cx="25882" cy="429849"/>
            </a:xfrm>
            <a:custGeom>
              <a:rect b="b" l="l" r="r" t="t"/>
              <a:pathLst>
                <a:path extrusionOk="0" h="8603" w="518">
                  <a:moveTo>
                    <a:pt x="31" y="1"/>
                  </a:moveTo>
                  <a:lnTo>
                    <a:pt x="31" y="1"/>
                  </a:lnTo>
                  <a:cubicBezTo>
                    <a:pt x="0" y="1460"/>
                    <a:pt x="61" y="2888"/>
                    <a:pt x="92" y="4317"/>
                  </a:cubicBezTo>
                  <a:cubicBezTo>
                    <a:pt x="122" y="5746"/>
                    <a:pt x="183" y="7174"/>
                    <a:pt x="274" y="8603"/>
                  </a:cubicBezTo>
                  <a:cubicBezTo>
                    <a:pt x="456" y="7174"/>
                    <a:pt x="517" y="5715"/>
                    <a:pt x="456" y="4287"/>
                  </a:cubicBezTo>
                  <a:cubicBezTo>
                    <a:pt x="426" y="2858"/>
                    <a:pt x="304" y="1429"/>
                    <a:pt x="31" y="31"/>
                  </a:cubicBezTo>
                  <a:lnTo>
                    <a:pt x="3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g2c1d1f73f28_4_36"/>
            <p:cNvSpPr/>
            <p:nvPr/>
          </p:nvSpPr>
          <p:spPr>
            <a:xfrm>
              <a:off x="6642822" y="3859112"/>
              <a:ext cx="38023" cy="417657"/>
            </a:xfrm>
            <a:custGeom>
              <a:rect b="b" l="l" r="r" t="t"/>
              <a:pathLst>
                <a:path extrusionOk="0" h="8359" w="761">
                  <a:moveTo>
                    <a:pt x="730" y="0"/>
                  </a:moveTo>
                  <a:cubicBezTo>
                    <a:pt x="304" y="1337"/>
                    <a:pt x="91" y="2736"/>
                    <a:pt x="31" y="4164"/>
                  </a:cubicBezTo>
                  <a:cubicBezTo>
                    <a:pt x="0" y="5562"/>
                    <a:pt x="122" y="7021"/>
                    <a:pt x="547" y="8359"/>
                  </a:cubicBezTo>
                  <a:cubicBezTo>
                    <a:pt x="395" y="6961"/>
                    <a:pt x="365" y="5562"/>
                    <a:pt x="426" y="4164"/>
                  </a:cubicBezTo>
                  <a:cubicBezTo>
                    <a:pt x="456" y="2766"/>
                    <a:pt x="608" y="1398"/>
                    <a:pt x="7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30" name="Google Shape;930;g2c1d1f73f28_4_36"/>
          <p:cNvPicPr preferRelativeResize="0"/>
          <p:nvPr/>
        </p:nvPicPr>
        <p:blipFill>
          <a:blip r:embed="rId6">
            <a:alphaModFix/>
          </a:blip>
          <a:stretch>
            <a:fillRect/>
          </a:stretch>
        </p:blipFill>
        <p:spPr>
          <a:xfrm rot="10800000">
            <a:off x="1779075" y="904231"/>
            <a:ext cx="472550" cy="472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g2c1d1f73f28_4_47"/>
          <p:cNvSpPr txBox="1"/>
          <p:nvPr>
            <p:ph type="title"/>
          </p:nvPr>
        </p:nvSpPr>
        <p:spPr>
          <a:xfrm>
            <a:off x="363500" y="542275"/>
            <a:ext cx="5049600" cy="54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000000"/>
                </a:solidFill>
                <a:latin typeface="Oswald Medium"/>
                <a:ea typeface="Oswald Medium"/>
                <a:cs typeface="Oswald Medium"/>
                <a:sym typeface="Oswald Medium"/>
              </a:rPr>
              <a:t>SQL Database - SQL Queries</a:t>
            </a:r>
            <a:endParaRPr i="1">
              <a:solidFill>
                <a:srgbClr val="000000"/>
              </a:solidFill>
              <a:latin typeface="Oswald Medium"/>
              <a:ea typeface="Oswald Medium"/>
              <a:cs typeface="Oswald Medium"/>
              <a:sym typeface="Oswald Medium"/>
            </a:endParaRPr>
          </a:p>
        </p:txBody>
      </p:sp>
      <p:sp>
        <p:nvSpPr>
          <p:cNvPr id="936" name="Google Shape;936;g2c1d1f73f28_4_47"/>
          <p:cNvSpPr txBox="1"/>
          <p:nvPr/>
        </p:nvSpPr>
        <p:spPr>
          <a:xfrm>
            <a:off x="173000" y="1255088"/>
            <a:ext cx="17178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Triggers</a:t>
            </a:r>
            <a:endParaRPr b="1">
              <a:latin typeface="Times New Roman"/>
              <a:ea typeface="Times New Roman"/>
              <a:cs typeface="Times New Roman"/>
              <a:sym typeface="Times New Roman"/>
            </a:endParaRPr>
          </a:p>
        </p:txBody>
      </p:sp>
      <p:pic>
        <p:nvPicPr>
          <p:cNvPr id="937" name="Google Shape;937;g2c1d1f73f28_4_47"/>
          <p:cNvPicPr preferRelativeResize="0"/>
          <p:nvPr/>
        </p:nvPicPr>
        <p:blipFill>
          <a:blip r:embed="rId3">
            <a:alphaModFix/>
          </a:blip>
          <a:stretch>
            <a:fillRect/>
          </a:stretch>
        </p:blipFill>
        <p:spPr>
          <a:xfrm>
            <a:off x="173000" y="1811625"/>
            <a:ext cx="4763401" cy="2488800"/>
          </a:xfrm>
          <a:prstGeom prst="rect">
            <a:avLst/>
          </a:prstGeom>
          <a:noFill/>
          <a:ln cap="flat" cmpd="sng" w="9525">
            <a:solidFill>
              <a:schemeClr val="accent5"/>
            </a:solidFill>
            <a:prstDash val="solid"/>
            <a:round/>
            <a:headEnd len="sm" w="sm" type="none"/>
            <a:tailEnd len="sm" w="sm" type="none"/>
          </a:ln>
        </p:spPr>
      </p:pic>
      <p:pic>
        <p:nvPicPr>
          <p:cNvPr id="938" name="Google Shape;938;g2c1d1f73f28_4_47"/>
          <p:cNvPicPr preferRelativeResize="0"/>
          <p:nvPr/>
        </p:nvPicPr>
        <p:blipFill>
          <a:blip r:embed="rId4">
            <a:alphaModFix/>
          </a:blip>
          <a:stretch>
            <a:fillRect/>
          </a:stretch>
        </p:blipFill>
        <p:spPr>
          <a:xfrm>
            <a:off x="5005725" y="2427325"/>
            <a:ext cx="3966225" cy="2168523"/>
          </a:xfrm>
          <a:prstGeom prst="rect">
            <a:avLst/>
          </a:prstGeom>
          <a:noFill/>
          <a:ln cap="flat" cmpd="sng" w="9525">
            <a:solidFill>
              <a:schemeClr val="accent5"/>
            </a:solidFill>
            <a:prstDash val="solid"/>
            <a:round/>
            <a:headEnd len="sm" w="sm" type="none"/>
            <a:tailEnd len="sm" w="sm" type="none"/>
          </a:ln>
        </p:spPr>
      </p:pic>
      <p:pic>
        <p:nvPicPr>
          <p:cNvPr id="939" name="Google Shape;939;g2c1d1f73f28_4_47"/>
          <p:cNvPicPr preferRelativeResize="0"/>
          <p:nvPr/>
        </p:nvPicPr>
        <p:blipFill>
          <a:blip r:embed="rId5">
            <a:alphaModFix/>
          </a:blip>
          <a:stretch>
            <a:fillRect/>
          </a:stretch>
        </p:blipFill>
        <p:spPr>
          <a:xfrm>
            <a:off x="4984300" y="1420125"/>
            <a:ext cx="3966226" cy="935525"/>
          </a:xfrm>
          <a:prstGeom prst="rect">
            <a:avLst/>
          </a:prstGeom>
          <a:noFill/>
          <a:ln cap="flat" cmpd="sng" w="9525">
            <a:solidFill>
              <a:schemeClr val="accent5"/>
            </a:solidFill>
            <a:prstDash val="solid"/>
            <a:round/>
            <a:headEnd len="sm" w="sm" type="none"/>
            <a:tailEnd len="sm" w="sm" type="none"/>
          </a:ln>
        </p:spPr>
      </p:pic>
      <p:grpSp>
        <p:nvGrpSpPr>
          <p:cNvPr id="940" name="Google Shape;940;g2c1d1f73f28_4_47"/>
          <p:cNvGrpSpPr/>
          <p:nvPr/>
        </p:nvGrpSpPr>
        <p:grpSpPr>
          <a:xfrm>
            <a:off x="7493044" y="358529"/>
            <a:ext cx="1457481" cy="915276"/>
            <a:chOff x="5851575" y="2996464"/>
            <a:chExt cx="3257668" cy="2045767"/>
          </a:xfrm>
        </p:grpSpPr>
        <p:sp>
          <p:nvSpPr>
            <p:cNvPr id="941" name="Google Shape;941;g2c1d1f73f28_4_47"/>
            <p:cNvSpPr/>
            <p:nvPr/>
          </p:nvSpPr>
          <p:spPr>
            <a:xfrm>
              <a:off x="5851575" y="2996464"/>
              <a:ext cx="3257668" cy="2045767"/>
            </a:xfrm>
            <a:custGeom>
              <a:rect b="b" l="l" r="r" t="t"/>
              <a:pathLst>
                <a:path extrusionOk="0" h="40944" w="65199">
                  <a:moveTo>
                    <a:pt x="4438" y="0"/>
                  </a:moveTo>
                  <a:cubicBezTo>
                    <a:pt x="1976" y="0"/>
                    <a:pt x="0" y="1976"/>
                    <a:pt x="0" y="4438"/>
                  </a:cubicBezTo>
                  <a:lnTo>
                    <a:pt x="0" y="25624"/>
                  </a:lnTo>
                  <a:cubicBezTo>
                    <a:pt x="0" y="28086"/>
                    <a:pt x="1976" y="30062"/>
                    <a:pt x="4438" y="30062"/>
                  </a:cubicBezTo>
                  <a:lnTo>
                    <a:pt x="44165" y="30062"/>
                  </a:lnTo>
                  <a:cubicBezTo>
                    <a:pt x="44894" y="34469"/>
                    <a:pt x="43861" y="37843"/>
                    <a:pt x="42402" y="40943"/>
                  </a:cubicBezTo>
                  <a:cubicBezTo>
                    <a:pt x="45746" y="38451"/>
                    <a:pt x="47660" y="34894"/>
                    <a:pt x="47904" y="30062"/>
                  </a:cubicBezTo>
                  <a:lnTo>
                    <a:pt x="60791" y="30062"/>
                  </a:lnTo>
                  <a:cubicBezTo>
                    <a:pt x="63223" y="30062"/>
                    <a:pt x="65199" y="28086"/>
                    <a:pt x="65199" y="25624"/>
                  </a:cubicBezTo>
                  <a:lnTo>
                    <a:pt x="65199" y="4438"/>
                  </a:lnTo>
                  <a:cubicBezTo>
                    <a:pt x="65199" y="1976"/>
                    <a:pt x="63223" y="0"/>
                    <a:pt x="6079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g2c1d1f73f28_4_47"/>
            <p:cNvSpPr/>
            <p:nvPr/>
          </p:nvSpPr>
          <p:spPr>
            <a:xfrm>
              <a:off x="7112095" y="4171943"/>
              <a:ext cx="1602278" cy="50"/>
            </a:xfrm>
            <a:custGeom>
              <a:rect b="b" l="l" r="r" t="t"/>
              <a:pathLst>
                <a:path extrusionOk="0" fill="none" h="1" w="32068">
                  <a:moveTo>
                    <a:pt x="0" y="1"/>
                  </a:moveTo>
                  <a:lnTo>
                    <a:pt x="32068" y="1"/>
                  </a:lnTo>
                </a:path>
              </a:pathLst>
            </a:custGeom>
            <a:noFill/>
            <a:ln cap="rnd" cmpd="sng" w="19000">
              <a:solidFill>
                <a:srgbClr val="B887D8"/>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g2c1d1f73f28_4_47"/>
            <p:cNvSpPr/>
            <p:nvPr/>
          </p:nvSpPr>
          <p:spPr>
            <a:xfrm>
              <a:off x="7356624" y="3965388"/>
              <a:ext cx="1164884" cy="50"/>
            </a:xfrm>
            <a:custGeom>
              <a:rect b="b" l="l" r="r" t="t"/>
              <a:pathLst>
                <a:path extrusionOk="0" fill="none" h="1" w="23314">
                  <a:moveTo>
                    <a:pt x="0" y="1"/>
                  </a:moveTo>
                  <a:lnTo>
                    <a:pt x="23314" y="1"/>
                  </a:lnTo>
                </a:path>
              </a:pathLst>
            </a:custGeom>
            <a:noFill/>
            <a:ln cap="rnd" cmpd="sng" w="19000">
              <a:solidFill>
                <a:srgbClr val="B887D8"/>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g2c1d1f73f28_4_47"/>
            <p:cNvSpPr/>
            <p:nvPr/>
          </p:nvSpPr>
          <p:spPr>
            <a:xfrm>
              <a:off x="7112095" y="3755834"/>
              <a:ext cx="1735934" cy="50"/>
            </a:xfrm>
            <a:custGeom>
              <a:rect b="b" l="l" r="r" t="t"/>
              <a:pathLst>
                <a:path extrusionOk="0" fill="none" h="1" w="34743">
                  <a:moveTo>
                    <a:pt x="0" y="0"/>
                  </a:moveTo>
                  <a:lnTo>
                    <a:pt x="34743" y="0"/>
                  </a:lnTo>
                </a:path>
              </a:pathLst>
            </a:custGeom>
            <a:noFill/>
            <a:ln cap="rnd" cmpd="sng" w="19000">
              <a:solidFill>
                <a:srgbClr val="B887D8"/>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g2c1d1f73f28_4_47"/>
            <p:cNvSpPr/>
            <p:nvPr/>
          </p:nvSpPr>
          <p:spPr>
            <a:xfrm>
              <a:off x="7112095" y="3541684"/>
              <a:ext cx="1735934" cy="50"/>
            </a:xfrm>
            <a:custGeom>
              <a:rect b="b" l="l" r="r" t="t"/>
              <a:pathLst>
                <a:path extrusionOk="0" fill="none" h="1" w="34743">
                  <a:moveTo>
                    <a:pt x="0" y="0"/>
                  </a:moveTo>
                  <a:lnTo>
                    <a:pt x="34743" y="0"/>
                  </a:lnTo>
                </a:path>
              </a:pathLst>
            </a:custGeom>
            <a:noFill/>
            <a:ln cap="rnd" cmpd="sng" w="19000">
              <a:solidFill>
                <a:srgbClr val="B887D8"/>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g2c1d1f73f28_4_47"/>
            <p:cNvSpPr/>
            <p:nvPr/>
          </p:nvSpPr>
          <p:spPr>
            <a:xfrm>
              <a:off x="7112095" y="3318439"/>
              <a:ext cx="1735934" cy="50"/>
            </a:xfrm>
            <a:custGeom>
              <a:rect b="b" l="l" r="r" t="t"/>
              <a:pathLst>
                <a:path extrusionOk="0" fill="none" h="1" w="34743">
                  <a:moveTo>
                    <a:pt x="0" y="0"/>
                  </a:moveTo>
                  <a:lnTo>
                    <a:pt x="34743" y="0"/>
                  </a:lnTo>
                </a:path>
              </a:pathLst>
            </a:custGeom>
            <a:noFill/>
            <a:ln cap="rnd" cmpd="sng" w="19000">
              <a:solidFill>
                <a:srgbClr val="B887D8"/>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g2c1d1f73f28_4_47"/>
            <p:cNvSpPr/>
            <p:nvPr/>
          </p:nvSpPr>
          <p:spPr>
            <a:xfrm>
              <a:off x="5977587" y="3157452"/>
              <a:ext cx="981163" cy="1167932"/>
            </a:xfrm>
            <a:custGeom>
              <a:rect b="b" l="l" r="r" t="t"/>
              <a:pathLst>
                <a:path extrusionOk="0" h="23375" w="19637">
                  <a:moveTo>
                    <a:pt x="2433" y="0"/>
                  </a:moveTo>
                  <a:cubicBezTo>
                    <a:pt x="1095" y="0"/>
                    <a:pt x="1" y="1095"/>
                    <a:pt x="1" y="2462"/>
                  </a:cubicBezTo>
                  <a:lnTo>
                    <a:pt x="1" y="20912"/>
                  </a:lnTo>
                  <a:cubicBezTo>
                    <a:pt x="1" y="22280"/>
                    <a:pt x="1095" y="23374"/>
                    <a:pt x="2433" y="23374"/>
                  </a:cubicBezTo>
                  <a:lnTo>
                    <a:pt x="17205" y="23374"/>
                  </a:lnTo>
                  <a:cubicBezTo>
                    <a:pt x="18542" y="23374"/>
                    <a:pt x="19636" y="22280"/>
                    <a:pt x="19636" y="20912"/>
                  </a:cubicBezTo>
                  <a:lnTo>
                    <a:pt x="19636" y="2462"/>
                  </a:lnTo>
                  <a:cubicBezTo>
                    <a:pt x="19636" y="1095"/>
                    <a:pt x="18542" y="0"/>
                    <a:pt x="17205" y="0"/>
                  </a:cubicBezTo>
                  <a:close/>
                </a:path>
              </a:pathLst>
            </a:custGeom>
            <a:solidFill>
              <a:srgbClr val="B88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g2c1d1f73f28_4_47"/>
            <p:cNvSpPr/>
            <p:nvPr/>
          </p:nvSpPr>
          <p:spPr>
            <a:xfrm>
              <a:off x="5969992" y="3368754"/>
              <a:ext cx="993304" cy="955131"/>
            </a:xfrm>
            <a:custGeom>
              <a:rect b="b" l="l" r="r" t="t"/>
              <a:pathLst>
                <a:path extrusionOk="0" h="19116" w="19880">
                  <a:moveTo>
                    <a:pt x="7523" y="1"/>
                  </a:moveTo>
                  <a:cubicBezTo>
                    <a:pt x="5194" y="1"/>
                    <a:pt x="2860" y="656"/>
                    <a:pt x="1126" y="2185"/>
                  </a:cubicBezTo>
                  <a:cubicBezTo>
                    <a:pt x="639" y="2610"/>
                    <a:pt x="305" y="3066"/>
                    <a:pt x="214" y="3705"/>
                  </a:cubicBezTo>
                  <a:cubicBezTo>
                    <a:pt x="1" y="5072"/>
                    <a:pt x="183" y="6592"/>
                    <a:pt x="183" y="7960"/>
                  </a:cubicBezTo>
                  <a:lnTo>
                    <a:pt x="183" y="16683"/>
                  </a:lnTo>
                  <a:cubicBezTo>
                    <a:pt x="183" y="18021"/>
                    <a:pt x="1277" y="19115"/>
                    <a:pt x="2615" y="19115"/>
                  </a:cubicBezTo>
                  <a:lnTo>
                    <a:pt x="17357" y="19115"/>
                  </a:lnTo>
                  <a:cubicBezTo>
                    <a:pt x="18725" y="19115"/>
                    <a:pt x="19819" y="18021"/>
                    <a:pt x="19819" y="16683"/>
                  </a:cubicBezTo>
                  <a:cubicBezTo>
                    <a:pt x="19819" y="15194"/>
                    <a:pt x="19880" y="12551"/>
                    <a:pt x="19819" y="12124"/>
                  </a:cubicBezTo>
                  <a:lnTo>
                    <a:pt x="19819" y="12124"/>
                  </a:lnTo>
                  <a:cubicBezTo>
                    <a:pt x="19871" y="12490"/>
                    <a:pt x="19497" y="12788"/>
                    <a:pt x="19141" y="12788"/>
                  </a:cubicBezTo>
                  <a:cubicBezTo>
                    <a:pt x="19082" y="12788"/>
                    <a:pt x="19024" y="12780"/>
                    <a:pt x="18968" y="12762"/>
                  </a:cubicBezTo>
                  <a:cubicBezTo>
                    <a:pt x="18573" y="12671"/>
                    <a:pt x="18269" y="12306"/>
                    <a:pt x="18056" y="11942"/>
                  </a:cubicBezTo>
                  <a:cubicBezTo>
                    <a:pt x="17478" y="10878"/>
                    <a:pt x="17357" y="9632"/>
                    <a:pt x="17144" y="8416"/>
                  </a:cubicBezTo>
                  <a:cubicBezTo>
                    <a:pt x="16658" y="5771"/>
                    <a:pt x="15594" y="3036"/>
                    <a:pt x="13345" y="1516"/>
                  </a:cubicBezTo>
                  <a:cubicBezTo>
                    <a:pt x="12311" y="817"/>
                    <a:pt x="11065" y="422"/>
                    <a:pt x="9819" y="209"/>
                  </a:cubicBezTo>
                  <a:cubicBezTo>
                    <a:pt x="9069" y="73"/>
                    <a:pt x="8296" y="1"/>
                    <a:pt x="7523" y="1"/>
                  </a:cubicBezTo>
                  <a:close/>
                </a:path>
              </a:pathLst>
            </a:custGeom>
            <a:solidFill>
              <a:srgbClr val="AFE2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g2c1d1f73f28_4_47"/>
            <p:cNvSpPr/>
            <p:nvPr/>
          </p:nvSpPr>
          <p:spPr>
            <a:xfrm>
              <a:off x="6083913" y="3798354"/>
              <a:ext cx="770061" cy="525532"/>
            </a:xfrm>
            <a:custGeom>
              <a:rect b="b" l="l" r="r" t="t"/>
              <a:pathLst>
                <a:path extrusionOk="0" h="10518" w="15412">
                  <a:moveTo>
                    <a:pt x="5867" y="0"/>
                  </a:moveTo>
                  <a:cubicBezTo>
                    <a:pt x="3982" y="0"/>
                    <a:pt x="2341" y="1277"/>
                    <a:pt x="1885" y="3101"/>
                  </a:cubicBezTo>
                  <a:lnTo>
                    <a:pt x="1" y="10517"/>
                  </a:lnTo>
                  <a:lnTo>
                    <a:pt x="15411" y="10517"/>
                  </a:lnTo>
                  <a:lnTo>
                    <a:pt x="13527" y="3101"/>
                  </a:lnTo>
                  <a:cubicBezTo>
                    <a:pt x="13040" y="1277"/>
                    <a:pt x="11429" y="0"/>
                    <a:pt x="9545" y="0"/>
                  </a:cubicBezTo>
                  <a:close/>
                </a:path>
              </a:pathLst>
            </a:custGeom>
            <a:solidFill>
              <a:srgbClr val="B88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g2c1d1f73f28_4_47"/>
            <p:cNvSpPr/>
            <p:nvPr/>
          </p:nvSpPr>
          <p:spPr>
            <a:xfrm>
              <a:off x="6293516" y="3268324"/>
              <a:ext cx="364545" cy="613570"/>
            </a:xfrm>
            <a:custGeom>
              <a:rect b="b" l="l" r="r" t="t"/>
              <a:pathLst>
                <a:path extrusionOk="0" h="12280" w="7296">
                  <a:moveTo>
                    <a:pt x="3648" y="0"/>
                  </a:moveTo>
                  <a:cubicBezTo>
                    <a:pt x="1642" y="0"/>
                    <a:pt x="0" y="1945"/>
                    <a:pt x="0" y="4347"/>
                  </a:cubicBezTo>
                  <a:cubicBezTo>
                    <a:pt x="0" y="5380"/>
                    <a:pt x="304" y="6444"/>
                    <a:pt x="942" y="7265"/>
                  </a:cubicBezTo>
                  <a:cubicBezTo>
                    <a:pt x="1398" y="7873"/>
                    <a:pt x="2553" y="8146"/>
                    <a:pt x="2584" y="8967"/>
                  </a:cubicBezTo>
                  <a:cubicBezTo>
                    <a:pt x="2614" y="9575"/>
                    <a:pt x="2645" y="10213"/>
                    <a:pt x="2371" y="10730"/>
                  </a:cubicBezTo>
                  <a:cubicBezTo>
                    <a:pt x="2158" y="11095"/>
                    <a:pt x="1854" y="11399"/>
                    <a:pt x="1459" y="11520"/>
                  </a:cubicBezTo>
                  <a:cubicBezTo>
                    <a:pt x="1976" y="12037"/>
                    <a:pt x="2736" y="12280"/>
                    <a:pt x="3496" y="12280"/>
                  </a:cubicBezTo>
                  <a:cubicBezTo>
                    <a:pt x="4225" y="12250"/>
                    <a:pt x="4955" y="12006"/>
                    <a:pt x="5593" y="11642"/>
                  </a:cubicBezTo>
                  <a:cubicBezTo>
                    <a:pt x="4711" y="11307"/>
                    <a:pt x="4590" y="10517"/>
                    <a:pt x="4620" y="9666"/>
                  </a:cubicBezTo>
                  <a:cubicBezTo>
                    <a:pt x="4651" y="9271"/>
                    <a:pt x="4681" y="8876"/>
                    <a:pt x="4742" y="8511"/>
                  </a:cubicBezTo>
                  <a:cubicBezTo>
                    <a:pt x="4742" y="8481"/>
                    <a:pt x="5532" y="8055"/>
                    <a:pt x="5654" y="7964"/>
                  </a:cubicBezTo>
                  <a:cubicBezTo>
                    <a:pt x="5988" y="7690"/>
                    <a:pt x="6292" y="7386"/>
                    <a:pt x="6505" y="7022"/>
                  </a:cubicBezTo>
                  <a:cubicBezTo>
                    <a:pt x="7022" y="6231"/>
                    <a:pt x="7295" y="5289"/>
                    <a:pt x="7295" y="4347"/>
                  </a:cubicBezTo>
                  <a:cubicBezTo>
                    <a:pt x="7295" y="1945"/>
                    <a:pt x="5654" y="0"/>
                    <a:pt x="3648" y="0"/>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g2c1d1f73f28_4_47"/>
            <p:cNvSpPr/>
            <p:nvPr/>
          </p:nvSpPr>
          <p:spPr>
            <a:xfrm>
              <a:off x="6293516" y="3268324"/>
              <a:ext cx="347806" cy="534626"/>
            </a:xfrm>
            <a:custGeom>
              <a:rect b="b" l="l" r="r" t="t"/>
              <a:pathLst>
                <a:path extrusionOk="0" h="10700" w="6961">
                  <a:moveTo>
                    <a:pt x="3648" y="0"/>
                  </a:moveTo>
                  <a:cubicBezTo>
                    <a:pt x="1642" y="0"/>
                    <a:pt x="0" y="1945"/>
                    <a:pt x="0" y="4347"/>
                  </a:cubicBezTo>
                  <a:cubicBezTo>
                    <a:pt x="0" y="5380"/>
                    <a:pt x="304" y="6444"/>
                    <a:pt x="942" y="7265"/>
                  </a:cubicBezTo>
                  <a:cubicBezTo>
                    <a:pt x="1429" y="7873"/>
                    <a:pt x="2553" y="8146"/>
                    <a:pt x="2584" y="8967"/>
                  </a:cubicBezTo>
                  <a:cubicBezTo>
                    <a:pt x="2614" y="9544"/>
                    <a:pt x="2553" y="10122"/>
                    <a:pt x="2493" y="10699"/>
                  </a:cubicBezTo>
                  <a:cubicBezTo>
                    <a:pt x="3192" y="10365"/>
                    <a:pt x="3800" y="9818"/>
                    <a:pt x="4256" y="9180"/>
                  </a:cubicBezTo>
                  <a:cubicBezTo>
                    <a:pt x="4560" y="8693"/>
                    <a:pt x="4924" y="8329"/>
                    <a:pt x="5441" y="8025"/>
                  </a:cubicBezTo>
                  <a:lnTo>
                    <a:pt x="5441" y="8025"/>
                  </a:lnTo>
                  <a:cubicBezTo>
                    <a:pt x="5107" y="8085"/>
                    <a:pt x="4772" y="8116"/>
                    <a:pt x="4468" y="8146"/>
                  </a:cubicBezTo>
                  <a:cubicBezTo>
                    <a:pt x="4341" y="8154"/>
                    <a:pt x="4212" y="8160"/>
                    <a:pt x="4083" y="8160"/>
                  </a:cubicBezTo>
                  <a:cubicBezTo>
                    <a:pt x="3716" y="8160"/>
                    <a:pt x="3346" y="8113"/>
                    <a:pt x="3009" y="7933"/>
                  </a:cubicBezTo>
                  <a:cubicBezTo>
                    <a:pt x="2614" y="7751"/>
                    <a:pt x="2158" y="7629"/>
                    <a:pt x="1854" y="7295"/>
                  </a:cubicBezTo>
                  <a:cubicBezTo>
                    <a:pt x="1581" y="6991"/>
                    <a:pt x="1459" y="6596"/>
                    <a:pt x="1368" y="6201"/>
                  </a:cubicBezTo>
                  <a:cubicBezTo>
                    <a:pt x="1216" y="5411"/>
                    <a:pt x="1125" y="4620"/>
                    <a:pt x="1155" y="3800"/>
                  </a:cubicBezTo>
                  <a:lnTo>
                    <a:pt x="1155" y="3800"/>
                  </a:lnTo>
                  <a:cubicBezTo>
                    <a:pt x="1277" y="3921"/>
                    <a:pt x="1368" y="4043"/>
                    <a:pt x="1490" y="4164"/>
                  </a:cubicBezTo>
                  <a:cubicBezTo>
                    <a:pt x="1520" y="3648"/>
                    <a:pt x="1581" y="3161"/>
                    <a:pt x="1702" y="2675"/>
                  </a:cubicBezTo>
                  <a:cubicBezTo>
                    <a:pt x="1854" y="2857"/>
                    <a:pt x="2067" y="2979"/>
                    <a:pt x="2310" y="2979"/>
                  </a:cubicBezTo>
                  <a:cubicBezTo>
                    <a:pt x="2249" y="2827"/>
                    <a:pt x="2219" y="2645"/>
                    <a:pt x="2189" y="2462"/>
                  </a:cubicBezTo>
                  <a:lnTo>
                    <a:pt x="2189" y="2462"/>
                  </a:lnTo>
                  <a:cubicBezTo>
                    <a:pt x="2508" y="2648"/>
                    <a:pt x="2873" y="2741"/>
                    <a:pt x="3245" y="2741"/>
                  </a:cubicBezTo>
                  <a:cubicBezTo>
                    <a:pt x="3298" y="2741"/>
                    <a:pt x="3351" y="2740"/>
                    <a:pt x="3404" y="2736"/>
                  </a:cubicBezTo>
                  <a:cubicBezTo>
                    <a:pt x="3283" y="2493"/>
                    <a:pt x="3161" y="2249"/>
                    <a:pt x="3070" y="2006"/>
                  </a:cubicBezTo>
                  <a:lnTo>
                    <a:pt x="3070" y="2006"/>
                  </a:lnTo>
                  <a:cubicBezTo>
                    <a:pt x="3131" y="2158"/>
                    <a:pt x="3678" y="2341"/>
                    <a:pt x="3860" y="2371"/>
                  </a:cubicBezTo>
                  <a:cubicBezTo>
                    <a:pt x="4086" y="2446"/>
                    <a:pt x="4331" y="2501"/>
                    <a:pt x="4581" y="2501"/>
                  </a:cubicBezTo>
                  <a:cubicBezTo>
                    <a:pt x="4634" y="2501"/>
                    <a:pt x="4688" y="2498"/>
                    <a:pt x="4742" y="2493"/>
                  </a:cubicBezTo>
                  <a:cubicBezTo>
                    <a:pt x="4711" y="2401"/>
                    <a:pt x="4681" y="2310"/>
                    <a:pt x="4681" y="2219"/>
                  </a:cubicBezTo>
                  <a:lnTo>
                    <a:pt x="4681" y="2219"/>
                  </a:lnTo>
                  <a:cubicBezTo>
                    <a:pt x="5198" y="2432"/>
                    <a:pt x="5775" y="2553"/>
                    <a:pt x="6383" y="2584"/>
                  </a:cubicBezTo>
                  <a:lnTo>
                    <a:pt x="6110" y="2189"/>
                  </a:lnTo>
                  <a:lnTo>
                    <a:pt x="6110" y="2189"/>
                  </a:lnTo>
                  <a:cubicBezTo>
                    <a:pt x="6163" y="2198"/>
                    <a:pt x="6219" y="2201"/>
                    <a:pt x="6276" y="2201"/>
                  </a:cubicBezTo>
                  <a:cubicBezTo>
                    <a:pt x="6414" y="2201"/>
                    <a:pt x="6558" y="2180"/>
                    <a:pt x="6687" y="2158"/>
                  </a:cubicBezTo>
                  <a:cubicBezTo>
                    <a:pt x="6961" y="2097"/>
                    <a:pt x="5684" y="760"/>
                    <a:pt x="5502" y="608"/>
                  </a:cubicBezTo>
                  <a:cubicBezTo>
                    <a:pt x="4955" y="213"/>
                    <a:pt x="4316" y="0"/>
                    <a:pt x="3648" y="0"/>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g2c1d1f73f28_4_47"/>
            <p:cNvSpPr/>
            <p:nvPr/>
          </p:nvSpPr>
          <p:spPr>
            <a:xfrm>
              <a:off x="6234258" y="3210265"/>
              <a:ext cx="502748" cy="572949"/>
            </a:xfrm>
            <a:custGeom>
              <a:rect b="b" l="l" r="r" t="t"/>
              <a:pathLst>
                <a:path extrusionOk="0" h="11467" w="10062">
                  <a:moveTo>
                    <a:pt x="5033" y="1"/>
                  </a:moveTo>
                  <a:cubicBezTo>
                    <a:pt x="3098" y="1"/>
                    <a:pt x="1152" y="928"/>
                    <a:pt x="517" y="2773"/>
                  </a:cubicBezTo>
                  <a:cubicBezTo>
                    <a:pt x="426" y="3016"/>
                    <a:pt x="365" y="3259"/>
                    <a:pt x="305" y="3533"/>
                  </a:cubicBezTo>
                  <a:cubicBezTo>
                    <a:pt x="92" y="4597"/>
                    <a:pt x="92" y="5813"/>
                    <a:pt x="92" y="6816"/>
                  </a:cubicBezTo>
                  <a:cubicBezTo>
                    <a:pt x="62" y="8275"/>
                    <a:pt x="244" y="9703"/>
                    <a:pt x="1" y="11132"/>
                  </a:cubicBezTo>
                  <a:cubicBezTo>
                    <a:pt x="396" y="11102"/>
                    <a:pt x="791" y="10737"/>
                    <a:pt x="821" y="10311"/>
                  </a:cubicBezTo>
                  <a:cubicBezTo>
                    <a:pt x="882" y="10585"/>
                    <a:pt x="913" y="10858"/>
                    <a:pt x="882" y="11102"/>
                  </a:cubicBezTo>
                  <a:cubicBezTo>
                    <a:pt x="1156" y="11071"/>
                    <a:pt x="1429" y="10858"/>
                    <a:pt x="1551" y="10585"/>
                  </a:cubicBezTo>
                  <a:lnTo>
                    <a:pt x="1551" y="10585"/>
                  </a:lnTo>
                  <a:cubicBezTo>
                    <a:pt x="1551" y="10798"/>
                    <a:pt x="1521" y="11041"/>
                    <a:pt x="1521" y="11254"/>
                  </a:cubicBezTo>
                  <a:cubicBezTo>
                    <a:pt x="1855" y="11223"/>
                    <a:pt x="2189" y="10950"/>
                    <a:pt x="2280" y="10615"/>
                  </a:cubicBezTo>
                  <a:cubicBezTo>
                    <a:pt x="2454" y="10886"/>
                    <a:pt x="3010" y="11280"/>
                    <a:pt x="3407" y="11280"/>
                  </a:cubicBezTo>
                  <a:cubicBezTo>
                    <a:pt x="3634" y="11280"/>
                    <a:pt x="3808" y="11151"/>
                    <a:pt x="3831" y="10798"/>
                  </a:cubicBezTo>
                  <a:cubicBezTo>
                    <a:pt x="3861" y="10281"/>
                    <a:pt x="3891" y="9703"/>
                    <a:pt x="3496" y="9369"/>
                  </a:cubicBezTo>
                  <a:cubicBezTo>
                    <a:pt x="3314" y="9217"/>
                    <a:pt x="3101" y="9156"/>
                    <a:pt x="2888" y="9004"/>
                  </a:cubicBezTo>
                  <a:cubicBezTo>
                    <a:pt x="2493" y="8791"/>
                    <a:pt x="2250" y="8366"/>
                    <a:pt x="2128" y="7910"/>
                  </a:cubicBezTo>
                  <a:cubicBezTo>
                    <a:pt x="2007" y="7515"/>
                    <a:pt x="2037" y="7089"/>
                    <a:pt x="2007" y="6694"/>
                  </a:cubicBezTo>
                  <a:cubicBezTo>
                    <a:pt x="1946" y="6329"/>
                    <a:pt x="1824" y="5995"/>
                    <a:pt x="1794" y="5630"/>
                  </a:cubicBezTo>
                  <a:cubicBezTo>
                    <a:pt x="1733" y="4840"/>
                    <a:pt x="1794" y="4050"/>
                    <a:pt x="2098" y="3320"/>
                  </a:cubicBezTo>
                  <a:cubicBezTo>
                    <a:pt x="2250" y="3655"/>
                    <a:pt x="2402" y="3959"/>
                    <a:pt x="2524" y="4293"/>
                  </a:cubicBezTo>
                  <a:cubicBezTo>
                    <a:pt x="2645" y="3624"/>
                    <a:pt x="2706" y="2925"/>
                    <a:pt x="2949" y="2317"/>
                  </a:cubicBezTo>
                  <a:cubicBezTo>
                    <a:pt x="3101" y="2804"/>
                    <a:pt x="3466" y="3199"/>
                    <a:pt x="3952" y="3411"/>
                  </a:cubicBezTo>
                  <a:cubicBezTo>
                    <a:pt x="3952" y="3107"/>
                    <a:pt x="3891" y="2773"/>
                    <a:pt x="3709" y="2500"/>
                  </a:cubicBezTo>
                  <a:lnTo>
                    <a:pt x="3709" y="2500"/>
                  </a:lnTo>
                  <a:cubicBezTo>
                    <a:pt x="4165" y="2925"/>
                    <a:pt x="4803" y="3168"/>
                    <a:pt x="5442" y="3168"/>
                  </a:cubicBezTo>
                  <a:cubicBezTo>
                    <a:pt x="5358" y="2974"/>
                    <a:pt x="5225" y="2780"/>
                    <a:pt x="5087" y="2633"/>
                  </a:cubicBezTo>
                  <a:lnTo>
                    <a:pt x="5087" y="2633"/>
                  </a:lnTo>
                  <a:cubicBezTo>
                    <a:pt x="5446" y="2992"/>
                    <a:pt x="5962" y="3189"/>
                    <a:pt x="6468" y="3189"/>
                  </a:cubicBezTo>
                  <a:cubicBezTo>
                    <a:pt x="6562" y="3189"/>
                    <a:pt x="6656" y="3182"/>
                    <a:pt x="6749" y="3168"/>
                  </a:cubicBezTo>
                  <a:cubicBezTo>
                    <a:pt x="6597" y="3047"/>
                    <a:pt x="6445" y="2895"/>
                    <a:pt x="6262" y="2743"/>
                  </a:cubicBezTo>
                  <a:lnTo>
                    <a:pt x="6262" y="2743"/>
                  </a:lnTo>
                  <a:cubicBezTo>
                    <a:pt x="6688" y="2895"/>
                    <a:pt x="7083" y="3016"/>
                    <a:pt x="7508" y="3138"/>
                  </a:cubicBezTo>
                  <a:cubicBezTo>
                    <a:pt x="7600" y="3168"/>
                    <a:pt x="7721" y="3229"/>
                    <a:pt x="7812" y="3320"/>
                  </a:cubicBezTo>
                  <a:cubicBezTo>
                    <a:pt x="7873" y="3411"/>
                    <a:pt x="7873" y="3533"/>
                    <a:pt x="7904" y="3655"/>
                  </a:cubicBezTo>
                  <a:cubicBezTo>
                    <a:pt x="7995" y="5083"/>
                    <a:pt x="7873" y="6542"/>
                    <a:pt x="7569" y="7940"/>
                  </a:cubicBezTo>
                  <a:cubicBezTo>
                    <a:pt x="7508" y="8275"/>
                    <a:pt x="7478" y="8518"/>
                    <a:pt x="7205" y="8761"/>
                  </a:cubicBezTo>
                  <a:cubicBezTo>
                    <a:pt x="6961" y="8974"/>
                    <a:pt x="6688" y="9156"/>
                    <a:pt x="6384" y="9308"/>
                  </a:cubicBezTo>
                  <a:cubicBezTo>
                    <a:pt x="6262" y="9369"/>
                    <a:pt x="6110" y="9430"/>
                    <a:pt x="6019" y="9521"/>
                  </a:cubicBezTo>
                  <a:cubicBezTo>
                    <a:pt x="5837" y="9673"/>
                    <a:pt x="5806" y="9855"/>
                    <a:pt x="5776" y="10068"/>
                  </a:cubicBezTo>
                  <a:cubicBezTo>
                    <a:pt x="5746" y="10402"/>
                    <a:pt x="5715" y="10737"/>
                    <a:pt x="5715" y="11102"/>
                  </a:cubicBezTo>
                  <a:cubicBezTo>
                    <a:pt x="5715" y="11132"/>
                    <a:pt x="5715" y="11193"/>
                    <a:pt x="5746" y="11223"/>
                  </a:cubicBezTo>
                  <a:cubicBezTo>
                    <a:pt x="5776" y="11254"/>
                    <a:pt x="5837" y="11284"/>
                    <a:pt x="5867" y="11314"/>
                  </a:cubicBezTo>
                  <a:cubicBezTo>
                    <a:pt x="6019" y="11345"/>
                    <a:pt x="6186" y="11383"/>
                    <a:pt x="6342" y="11383"/>
                  </a:cubicBezTo>
                  <a:cubicBezTo>
                    <a:pt x="6498" y="11383"/>
                    <a:pt x="6642" y="11345"/>
                    <a:pt x="6749" y="11223"/>
                  </a:cubicBezTo>
                  <a:cubicBezTo>
                    <a:pt x="6931" y="11071"/>
                    <a:pt x="6931" y="10767"/>
                    <a:pt x="7053" y="10554"/>
                  </a:cubicBezTo>
                  <a:cubicBezTo>
                    <a:pt x="7133" y="10932"/>
                    <a:pt x="7502" y="11238"/>
                    <a:pt x="7882" y="11238"/>
                  </a:cubicBezTo>
                  <a:cubicBezTo>
                    <a:pt x="7929" y="11238"/>
                    <a:pt x="7977" y="11233"/>
                    <a:pt x="8025" y="11223"/>
                  </a:cubicBezTo>
                  <a:cubicBezTo>
                    <a:pt x="8056" y="11223"/>
                    <a:pt x="8116" y="11223"/>
                    <a:pt x="8147" y="11193"/>
                  </a:cubicBezTo>
                  <a:cubicBezTo>
                    <a:pt x="8208" y="11132"/>
                    <a:pt x="8208" y="11071"/>
                    <a:pt x="8208" y="11010"/>
                  </a:cubicBezTo>
                  <a:cubicBezTo>
                    <a:pt x="8268" y="10798"/>
                    <a:pt x="8299" y="10585"/>
                    <a:pt x="8329" y="10402"/>
                  </a:cubicBezTo>
                  <a:lnTo>
                    <a:pt x="8329" y="10402"/>
                  </a:lnTo>
                  <a:cubicBezTo>
                    <a:pt x="8299" y="10615"/>
                    <a:pt x="9302" y="11375"/>
                    <a:pt x="9484" y="11466"/>
                  </a:cubicBezTo>
                  <a:cubicBezTo>
                    <a:pt x="9363" y="11041"/>
                    <a:pt x="9211" y="10615"/>
                    <a:pt x="9059" y="10190"/>
                  </a:cubicBezTo>
                  <a:lnTo>
                    <a:pt x="9059" y="10190"/>
                  </a:lnTo>
                  <a:cubicBezTo>
                    <a:pt x="9332" y="10524"/>
                    <a:pt x="9667" y="10767"/>
                    <a:pt x="10062" y="10980"/>
                  </a:cubicBezTo>
                  <a:cubicBezTo>
                    <a:pt x="9636" y="9673"/>
                    <a:pt x="9636" y="8305"/>
                    <a:pt x="9727" y="6968"/>
                  </a:cubicBezTo>
                  <a:cubicBezTo>
                    <a:pt x="9849" y="5630"/>
                    <a:pt x="9879" y="4475"/>
                    <a:pt x="9575" y="3138"/>
                  </a:cubicBezTo>
                  <a:cubicBezTo>
                    <a:pt x="9122" y="1042"/>
                    <a:pt x="7083" y="1"/>
                    <a:pt x="5033" y="1"/>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g2c1d1f73f28_4_47"/>
            <p:cNvSpPr/>
            <p:nvPr/>
          </p:nvSpPr>
          <p:spPr>
            <a:xfrm>
              <a:off x="6519808" y="3365507"/>
              <a:ext cx="188368" cy="419206"/>
            </a:xfrm>
            <a:custGeom>
              <a:rect b="b" l="l" r="r" t="t"/>
              <a:pathLst>
                <a:path extrusionOk="0" h="8390" w="3770">
                  <a:moveTo>
                    <a:pt x="1885" y="0"/>
                  </a:moveTo>
                  <a:cubicBezTo>
                    <a:pt x="2067" y="183"/>
                    <a:pt x="2158" y="304"/>
                    <a:pt x="2189" y="548"/>
                  </a:cubicBezTo>
                  <a:cubicBezTo>
                    <a:pt x="2280" y="2007"/>
                    <a:pt x="2158" y="3435"/>
                    <a:pt x="1854" y="4833"/>
                  </a:cubicBezTo>
                  <a:cubicBezTo>
                    <a:pt x="1793" y="5168"/>
                    <a:pt x="1763" y="5411"/>
                    <a:pt x="1520" y="5654"/>
                  </a:cubicBezTo>
                  <a:cubicBezTo>
                    <a:pt x="1246" y="5867"/>
                    <a:pt x="973" y="6049"/>
                    <a:pt x="669" y="6201"/>
                  </a:cubicBezTo>
                  <a:cubicBezTo>
                    <a:pt x="547" y="6262"/>
                    <a:pt x="395" y="6323"/>
                    <a:pt x="304" y="6414"/>
                  </a:cubicBezTo>
                  <a:cubicBezTo>
                    <a:pt x="122" y="6566"/>
                    <a:pt x="91" y="6748"/>
                    <a:pt x="61" y="6961"/>
                  </a:cubicBezTo>
                  <a:cubicBezTo>
                    <a:pt x="31" y="7295"/>
                    <a:pt x="0" y="7660"/>
                    <a:pt x="0" y="7995"/>
                  </a:cubicBezTo>
                  <a:cubicBezTo>
                    <a:pt x="0" y="8025"/>
                    <a:pt x="0" y="8086"/>
                    <a:pt x="31" y="8116"/>
                  </a:cubicBezTo>
                  <a:cubicBezTo>
                    <a:pt x="61" y="8177"/>
                    <a:pt x="122" y="8177"/>
                    <a:pt x="152" y="8207"/>
                  </a:cubicBezTo>
                  <a:cubicBezTo>
                    <a:pt x="304" y="8253"/>
                    <a:pt x="471" y="8291"/>
                    <a:pt x="631" y="8291"/>
                  </a:cubicBezTo>
                  <a:cubicBezTo>
                    <a:pt x="790" y="8291"/>
                    <a:pt x="942" y="8253"/>
                    <a:pt x="1064" y="8147"/>
                  </a:cubicBezTo>
                  <a:cubicBezTo>
                    <a:pt x="1216" y="7964"/>
                    <a:pt x="1216" y="7660"/>
                    <a:pt x="1338" y="7447"/>
                  </a:cubicBezTo>
                  <a:cubicBezTo>
                    <a:pt x="1418" y="7825"/>
                    <a:pt x="1787" y="8131"/>
                    <a:pt x="2167" y="8131"/>
                  </a:cubicBezTo>
                  <a:cubicBezTo>
                    <a:pt x="2214" y="8131"/>
                    <a:pt x="2262" y="8126"/>
                    <a:pt x="2310" y="8116"/>
                  </a:cubicBezTo>
                  <a:cubicBezTo>
                    <a:pt x="2341" y="8116"/>
                    <a:pt x="2401" y="8116"/>
                    <a:pt x="2432" y="8086"/>
                  </a:cubicBezTo>
                  <a:cubicBezTo>
                    <a:pt x="2493" y="8025"/>
                    <a:pt x="2493" y="7964"/>
                    <a:pt x="2523" y="7903"/>
                  </a:cubicBezTo>
                  <a:cubicBezTo>
                    <a:pt x="2553" y="7691"/>
                    <a:pt x="2584" y="7478"/>
                    <a:pt x="2614" y="7296"/>
                  </a:cubicBezTo>
                  <a:lnTo>
                    <a:pt x="2614" y="7296"/>
                  </a:lnTo>
                  <a:cubicBezTo>
                    <a:pt x="2584" y="7478"/>
                    <a:pt x="2949" y="7751"/>
                    <a:pt x="3070" y="7843"/>
                  </a:cubicBezTo>
                  <a:cubicBezTo>
                    <a:pt x="3252" y="7995"/>
                    <a:pt x="3648" y="8177"/>
                    <a:pt x="3769" y="8390"/>
                  </a:cubicBezTo>
                  <a:cubicBezTo>
                    <a:pt x="3344" y="7599"/>
                    <a:pt x="3070" y="6718"/>
                    <a:pt x="2979" y="5836"/>
                  </a:cubicBezTo>
                  <a:cubicBezTo>
                    <a:pt x="2888" y="4560"/>
                    <a:pt x="3131" y="3283"/>
                    <a:pt x="3009" y="2007"/>
                  </a:cubicBezTo>
                  <a:cubicBezTo>
                    <a:pt x="2979" y="1520"/>
                    <a:pt x="2857" y="1004"/>
                    <a:pt x="2614" y="548"/>
                  </a:cubicBezTo>
                  <a:cubicBezTo>
                    <a:pt x="2462" y="274"/>
                    <a:pt x="2219" y="0"/>
                    <a:pt x="1885" y="0"/>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g2c1d1f73f28_4_47"/>
            <p:cNvSpPr/>
            <p:nvPr/>
          </p:nvSpPr>
          <p:spPr>
            <a:xfrm>
              <a:off x="6291967" y="3373101"/>
              <a:ext cx="136754" cy="400769"/>
            </a:xfrm>
            <a:custGeom>
              <a:rect b="b" l="l" r="r" t="t"/>
              <a:pathLst>
                <a:path extrusionOk="0" h="8021" w="2737">
                  <a:moveTo>
                    <a:pt x="1004" y="0"/>
                  </a:moveTo>
                  <a:lnTo>
                    <a:pt x="1004" y="0"/>
                  </a:lnTo>
                  <a:cubicBezTo>
                    <a:pt x="852" y="244"/>
                    <a:pt x="700" y="517"/>
                    <a:pt x="578" y="791"/>
                  </a:cubicBezTo>
                  <a:cubicBezTo>
                    <a:pt x="31" y="2189"/>
                    <a:pt x="1" y="3800"/>
                    <a:pt x="426" y="5259"/>
                  </a:cubicBezTo>
                  <a:cubicBezTo>
                    <a:pt x="548" y="5715"/>
                    <a:pt x="730" y="6140"/>
                    <a:pt x="791" y="6627"/>
                  </a:cubicBezTo>
                  <a:cubicBezTo>
                    <a:pt x="852" y="7113"/>
                    <a:pt x="761" y="7569"/>
                    <a:pt x="487" y="7964"/>
                  </a:cubicBezTo>
                  <a:cubicBezTo>
                    <a:pt x="638" y="7964"/>
                    <a:pt x="1242" y="7542"/>
                    <a:pt x="1127" y="7359"/>
                  </a:cubicBezTo>
                  <a:lnTo>
                    <a:pt x="1127" y="7359"/>
                  </a:lnTo>
                  <a:cubicBezTo>
                    <a:pt x="1303" y="7629"/>
                    <a:pt x="1856" y="8021"/>
                    <a:pt x="2252" y="8021"/>
                  </a:cubicBezTo>
                  <a:cubicBezTo>
                    <a:pt x="2479" y="8021"/>
                    <a:pt x="2653" y="7892"/>
                    <a:pt x="2676" y="7539"/>
                  </a:cubicBezTo>
                  <a:cubicBezTo>
                    <a:pt x="2736" y="7022"/>
                    <a:pt x="2736" y="6444"/>
                    <a:pt x="2341" y="6110"/>
                  </a:cubicBezTo>
                  <a:cubicBezTo>
                    <a:pt x="2159" y="5958"/>
                    <a:pt x="1946" y="5897"/>
                    <a:pt x="1733" y="5745"/>
                  </a:cubicBezTo>
                  <a:cubicBezTo>
                    <a:pt x="1338" y="5532"/>
                    <a:pt x="1095" y="5107"/>
                    <a:pt x="973" y="4651"/>
                  </a:cubicBezTo>
                  <a:cubicBezTo>
                    <a:pt x="852" y="4256"/>
                    <a:pt x="913" y="3830"/>
                    <a:pt x="852" y="3435"/>
                  </a:cubicBezTo>
                  <a:cubicBezTo>
                    <a:pt x="791" y="3070"/>
                    <a:pt x="669" y="2736"/>
                    <a:pt x="639" y="2371"/>
                  </a:cubicBezTo>
                  <a:cubicBezTo>
                    <a:pt x="578" y="1520"/>
                    <a:pt x="700" y="791"/>
                    <a:pt x="1004" y="0"/>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g2c1d1f73f28_4_47"/>
            <p:cNvSpPr/>
            <p:nvPr/>
          </p:nvSpPr>
          <p:spPr>
            <a:xfrm>
              <a:off x="6427123" y="3564468"/>
              <a:ext cx="120066" cy="44069"/>
            </a:xfrm>
            <a:custGeom>
              <a:rect b="b" l="l" r="r" t="t"/>
              <a:pathLst>
                <a:path extrusionOk="0" fill="none" h="882" w="2403">
                  <a:moveTo>
                    <a:pt x="1" y="0"/>
                  </a:moveTo>
                  <a:cubicBezTo>
                    <a:pt x="639" y="821"/>
                    <a:pt x="1794" y="882"/>
                    <a:pt x="2402" y="0"/>
                  </a:cubicBezTo>
                </a:path>
              </a:pathLst>
            </a:custGeom>
            <a:solidFill>
              <a:srgbClr val="524562"/>
            </a:solidFill>
            <a:ln cap="rnd" cmpd="sng" w="9875">
              <a:solidFill>
                <a:srgbClr val="524562"/>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g2c1d1f73f28_4_47"/>
            <p:cNvSpPr/>
            <p:nvPr/>
          </p:nvSpPr>
          <p:spPr>
            <a:xfrm>
              <a:off x="6399792" y="3456643"/>
              <a:ext cx="6146" cy="34975"/>
            </a:xfrm>
            <a:custGeom>
              <a:rect b="b" l="l" r="r" t="t"/>
              <a:pathLst>
                <a:path extrusionOk="0" fill="none" h="700" w="123">
                  <a:moveTo>
                    <a:pt x="1" y="0"/>
                  </a:moveTo>
                  <a:cubicBezTo>
                    <a:pt x="1" y="183"/>
                    <a:pt x="1" y="395"/>
                    <a:pt x="1" y="578"/>
                  </a:cubicBezTo>
                  <a:cubicBezTo>
                    <a:pt x="1" y="608"/>
                    <a:pt x="1" y="639"/>
                    <a:pt x="31" y="669"/>
                  </a:cubicBezTo>
                  <a:cubicBezTo>
                    <a:pt x="62" y="699"/>
                    <a:pt x="122" y="669"/>
                    <a:pt x="92" y="639"/>
                  </a:cubicBezTo>
                </a:path>
              </a:pathLst>
            </a:custGeom>
            <a:solidFill>
              <a:srgbClr val="524562"/>
            </a:solidFill>
            <a:ln cap="rnd"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g2c1d1f73f28_4_47"/>
            <p:cNvSpPr/>
            <p:nvPr/>
          </p:nvSpPr>
          <p:spPr>
            <a:xfrm>
              <a:off x="6545590" y="3452096"/>
              <a:ext cx="3098" cy="33427"/>
            </a:xfrm>
            <a:custGeom>
              <a:rect b="b" l="l" r="r" t="t"/>
              <a:pathLst>
                <a:path extrusionOk="0" fill="none" h="669" w="62">
                  <a:moveTo>
                    <a:pt x="1" y="0"/>
                  </a:moveTo>
                  <a:cubicBezTo>
                    <a:pt x="31" y="213"/>
                    <a:pt x="62" y="456"/>
                    <a:pt x="31" y="669"/>
                  </a:cubicBezTo>
                </a:path>
              </a:pathLst>
            </a:custGeom>
            <a:solidFill>
              <a:srgbClr val="524562"/>
            </a:solidFill>
            <a:ln cap="rnd"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g2c1d1f73f28_4_47"/>
            <p:cNvSpPr/>
            <p:nvPr/>
          </p:nvSpPr>
          <p:spPr>
            <a:xfrm>
              <a:off x="6252495" y="3854515"/>
              <a:ext cx="25882" cy="429849"/>
            </a:xfrm>
            <a:custGeom>
              <a:rect b="b" l="l" r="r" t="t"/>
              <a:pathLst>
                <a:path extrusionOk="0" h="8603" w="518">
                  <a:moveTo>
                    <a:pt x="31" y="1"/>
                  </a:moveTo>
                  <a:lnTo>
                    <a:pt x="31" y="1"/>
                  </a:lnTo>
                  <a:cubicBezTo>
                    <a:pt x="0" y="1460"/>
                    <a:pt x="61" y="2888"/>
                    <a:pt x="92" y="4317"/>
                  </a:cubicBezTo>
                  <a:cubicBezTo>
                    <a:pt x="122" y="5746"/>
                    <a:pt x="183" y="7174"/>
                    <a:pt x="274" y="8603"/>
                  </a:cubicBezTo>
                  <a:cubicBezTo>
                    <a:pt x="456" y="7174"/>
                    <a:pt x="517" y="5715"/>
                    <a:pt x="456" y="4287"/>
                  </a:cubicBezTo>
                  <a:cubicBezTo>
                    <a:pt x="426" y="2858"/>
                    <a:pt x="304" y="1429"/>
                    <a:pt x="31" y="31"/>
                  </a:cubicBezTo>
                  <a:lnTo>
                    <a:pt x="3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g2c1d1f73f28_4_47"/>
            <p:cNvSpPr/>
            <p:nvPr/>
          </p:nvSpPr>
          <p:spPr>
            <a:xfrm>
              <a:off x="6642822" y="3859112"/>
              <a:ext cx="38023" cy="417657"/>
            </a:xfrm>
            <a:custGeom>
              <a:rect b="b" l="l" r="r" t="t"/>
              <a:pathLst>
                <a:path extrusionOk="0" h="8359" w="761">
                  <a:moveTo>
                    <a:pt x="730" y="0"/>
                  </a:moveTo>
                  <a:cubicBezTo>
                    <a:pt x="304" y="1337"/>
                    <a:pt x="91" y="2736"/>
                    <a:pt x="31" y="4164"/>
                  </a:cubicBezTo>
                  <a:cubicBezTo>
                    <a:pt x="0" y="5562"/>
                    <a:pt x="122" y="7021"/>
                    <a:pt x="547" y="8359"/>
                  </a:cubicBezTo>
                  <a:cubicBezTo>
                    <a:pt x="395" y="6961"/>
                    <a:pt x="365" y="5562"/>
                    <a:pt x="426" y="4164"/>
                  </a:cubicBezTo>
                  <a:cubicBezTo>
                    <a:pt x="456" y="2766"/>
                    <a:pt x="608" y="1398"/>
                    <a:pt x="7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60" name="Google Shape;960;g2c1d1f73f28_4_47"/>
          <p:cNvPicPr preferRelativeResize="0"/>
          <p:nvPr/>
        </p:nvPicPr>
        <p:blipFill>
          <a:blip r:embed="rId6">
            <a:alphaModFix/>
          </a:blip>
          <a:stretch>
            <a:fillRect/>
          </a:stretch>
        </p:blipFill>
        <p:spPr>
          <a:xfrm>
            <a:off x="838175" y="1112288"/>
            <a:ext cx="677113" cy="6771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g2c1d1f73f28_1_280"/>
          <p:cNvSpPr/>
          <p:nvPr/>
        </p:nvSpPr>
        <p:spPr>
          <a:xfrm>
            <a:off x="6414077" y="2403425"/>
            <a:ext cx="2476500" cy="2220900"/>
          </a:xfrm>
          <a:prstGeom prst="ellipse">
            <a:avLst/>
          </a:prstGeom>
          <a:solidFill>
            <a:srgbClr val="FFF48F">
              <a:alpha val="24710"/>
            </a:srgbClr>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6" name="Google Shape;966;g2c1d1f73f28_1_280"/>
          <p:cNvGrpSpPr/>
          <p:nvPr/>
        </p:nvGrpSpPr>
        <p:grpSpPr>
          <a:xfrm>
            <a:off x="6615856" y="2664710"/>
            <a:ext cx="2228047" cy="2087127"/>
            <a:chOff x="5745243" y="1407763"/>
            <a:chExt cx="2775345" cy="2899190"/>
          </a:xfrm>
        </p:grpSpPr>
        <p:grpSp>
          <p:nvGrpSpPr>
            <p:cNvPr id="967" name="Google Shape;967;g2c1d1f73f28_1_280"/>
            <p:cNvGrpSpPr/>
            <p:nvPr/>
          </p:nvGrpSpPr>
          <p:grpSpPr>
            <a:xfrm>
              <a:off x="5745243" y="1407763"/>
              <a:ext cx="2775345" cy="2899190"/>
              <a:chOff x="5745243" y="1407763"/>
              <a:chExt cx="2775345" cy="2899190"/>
            </a:xfrm>
          </p:grpSpPr>
          <p:sp>
            <p:nvSpPr>
              <p:cNvPr id="968" name="Google Shape;968;g2c1d1f73f28_1_280"/>
              <p:cNvSpPr/>
              <p:nvPr/>
            </p:nvSpPr>
            <p:spPr>
              <a:xfrm>
                <a:off x="6767129" y="3515404"/>
                <a:ext cx="475667" cy="228045"/>
              </a:xfrm>
              <a:custGeom>
                <a:rect b="b" l="l" r="r" t="t"/>
                <a:pathLst>
                  <a:path extrusionOk="0" h="5941" w="12392">
                    <a:moveTo>
                      <a:pt x="1" y="1"/>
                    </a:moveTo>
                    <a:lnTo>
                      <a:pt x="1" y="5941"/>
                    </a:lnTo>
                    <a:lnTo>
                      <a:pt x="12392" y="5941"/>
                    </a:lnTo>
                    <a:lnTo>
                      <a:pt x="1239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g2c1d1f73f28_1_280"/>
              <p:cNvSpPr/>
              <p:nvPr/>
            </p:nvSpPr>
            <p:spPr>
              <a:xfrm>
                <a:off x="6534985" y="3736301"/>
                <a:ext cx="959011" cy="115232"/>
              </a:xfrm>
              <a:custGeom>
                <a:rect b="b" l="l" r="r" t="t"/>
                <a:pathLst>
                  <a:path extrusionOk="0" h="3002" w="24984">
                    <a:moveTo>
                      <a:pt x="3821" y="0"/>
                    </a:moveTo>
                    <a:lnTo>
                      <a:pt x="0" y="3001"/>
                    </a:lnTo>
                    <a:lnTo>
                      <a:pt x="24983" y="3001"/>
                    </a:lnTo>
                    <a:lnTo>
                      <a:pt x="2055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g2c1d1f73f28_1_280"/>
              <p:cNvSpPr/>
              <p:nvPr/>
            </p:nvSpPr>
            <p:spPr>
              <a:xfrm>
                <a:off x="6534985" y="3761212"/>
                <a:ext cx="959011" cy="90320"/>
              </a:xfrm>
              <a:custGeom>
                <a:rect b="b" l="l" r="r" t="t"/>
                <a:pathLst>
                  <a:path extrusionOk="0" h="2353" w="24984">
                    <a:moveTo>
                      <a:pt x="21518" y="1"/>
                    </a:moveTo>
                    <a:lnTo>
                      <a:pt x="2986" y="16"/>
                    </a:lnTo>
                    <a:lnTo>
                      <a:pt x="0" y="2352"/>
                    </a:lnTo>
                    <a:lnTo>
                      <a:pt x="24983" y="2352"/>
                    </a:lnTo>
                    <a:lnTo>
                      <a:pt x="2151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g2c1d1f73f28_1_280"/>
              <p:cNvSpPr/>
              <p:nvPr/>
            </p:nvSpPr>
            <p:spPr>
              <a:xfrm>
                <a:off x="5787426" y="1854356"/>
                <a:ext cx="2458329" cy="1648098"/>
              </a:xfrm>
              <a:custGeom>
                <a:rect b="b" l="l" r="r" t="t"/>
                <a:pathLst>
                  <a:path extrusionOk="0" h="42936" w="64044">
                    <a:moveTo>
                      <a:pt x="48532" y="0"/>
                    </a:moveTo>
                    <a:cubicBezTo>
                      <a:pt x="32752" y="0"/>
                      <a:pt x="16569" y="682"/>
                      <a:pt x="0" y="2019"/>
                    </a:cubicBezTo>
                    <a:lnTo>
                      <a:pt x="2321" y="42935"/>
                    </a:lnTo>
                    <a:lnTo>
                      <a:pt x="62930" y="42332"/>
                    </a:lnTo>
                    <a:lnTo>
                      <a:pt x="64043" y="225"/>
                    </a:lnTo>
                    <a:cubicBezTo>
                      <a:pt x="58917" y="75"/>
                      <a:pt x="53747" y="0"/>
                      <a:pt x="485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g2c1d1f73f28_1_280"/>
              <p:cNvSpPr/>
              <p:nvPr/>
            </p:nvSpPr>
            <p:spPr>
              <a:xfrm>
                <a:off x="5918660" y="1973920"/>
                <a:ext cx="2179846" cy="1396101"/>
              </a:xfrm>
              <a:custGeom>
                <a:rect b="b" l="l" r="r" t="t"/>
                <a:pathLst>
                  <a:path extrusionOk="0" h="36371" w="56789">
                    <a:moveTo>
                      <a:pt x="41412" y="1"/>
                    </a:moveTo>
                    <a:cubicBezTo>
                      <a:pt x="28040" y="1"/>
                      <a:pt x="13762" y="770"/>
                      <a:pt x="0" y="1890"/>
                    </a:cubicBezTo>
                    <a:lnTo>
                      <a:pt x="1965" y="36371"/>
                    </a:lnTo>
                    <a:lnTo>
                      <a:pt x="55953" y="36371"/>
                    </a:lnTo>
                    <a:lnTo>
                      <a:pt x="56788" y="389"/>
                    </a:lnTo>
                    <a:cubicBezTo>
                      <a:pt x="51864" y="121"/>
                      <a:pt x="46709" y="1"/>
                      <a:pt x="414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g2c1d1f73f28_1_280"/>
              <p:cNvSpPr/>
              <p:nvPr/>
            </p:nvSpPr>
            <p:spPr>
              <a:xfrm>
                <a:off x="6578320" y="2755985"/>
                <a:ext cx="39229" cy="7754"/>
              </a:xfrm>
              <a:custGeom>
                <a:rect b="b" l="l" r="r" t="t"/>
                <a:pathLst>
                  <a:path extrusionOk="0" fill="none" h="202" w="1022">
                    <a:moveTo>
                      <a:pt x="0" y="201"/>
                    </a:moveTo>
                    <a:cubicBezTo>
                      <a:pt x="341" y="140"/>
                      <a:pt x="681" y="62"/>
                      <a:pt x="1021" y="0"/>
                    </a:cubicBezTo>
                  </a:path>
                </a:pathLst>
              </a:custGeom>
              <a:noFill/>
              <a:ln cap="rnd" cmpd="sng" w="14700">
                <a:solidFill>
                  <a:srgbClr val="E5EBF7"/>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g2c1d1f73f28_1_280"/>
              <p:cNvSpPr/>
              <p:nvPr/>
            </p:nvSpPr>
            <p:spPr>
              <a:xfrm>
                <a:off x="5745243" y="1818928"/>
                <a:ext cx="2534370" cy="1739340"/>
              </a:xfrm>
              <a:custGeom>
                <a:rect b="b" l="l" r="r" t="t"/>
                <a:pathLst>
                  <a:path extrusionOk="0" h="45313" w="66025">
                    <a:moveTo>
                      <a:pt x="41019" y="2491"/>
                    </a:moveTo>
                    <a:cubicBezTo>
                      <a:pt x="47927" y="2491"/>
                      <a:pt x="55155" y="2683"/>
                      <a:pt x="63441" y="3097"/>
                    </a:cubicBezTo>
                    <a:lnTo>
                      <a:pt x="62435" y="42249"/>
                    </a:lnTo>
                    <a:lnTo>
                      <a:pt x="4425" y="42249"/>
                    </a:lnTo>
                    <a:lnTo>
                      <a:pt x="2414" y="4180"/>
                    </a:lnTo>
                    <a:cubicBezTo>
                      <a:pt x="17134" y="3115"/>
                      <a:pt x="28557" y="2491"/>
                      <a:pt x="41019" y="2491"/>
                    </a:cubicBezTo>
                    <a:close/>
                    <a:moveTo>
                      <a:pt x="43391" y="1"/>
                    </a:moveTo>
                    <a:cubicBezTo>
                      <a:pt x="28709" y="1"/>
                      <a:pt x="14240" y="758"/>
                      <a:pt x="1" y="1936"/>
                    </a:cubicBezTo>
                    <a:lnTo>
                      <a:pt x="2244" y="45312"/>
                    </a:lnTo>
                    <a:lnTo>
                      <a:pt x="65142" y="44957"/>
                    </a:lnTo>
                    <a:lnTo>
                      <a:pt x="66024" y="637"/>
                    </a:lnTo>
                    <a:cubicBezTo>
                      <a:pt x="58426" y="198"/>
                      <a:pt x="50881" y="1"/>
                      <a:pt x="4339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g2c1d1f73f28_1_280"/>
              <p:cNvSpPr/>
              <p:nvPr/>
            </p:nvSpPr>
            <p:spPr>
              <a:xfrm>
                <a:off x="6840749" y="2195240"/>
                <a:ext cx="296371" cy="158453"/>
              </a:xfrm>
              <a:custGeom>
                <a:rect b="b" l="l" r="r" t="t"/>
                <a:pathLst>
                  <a:path extrusionOk="0" h="4128" w="7721">
                    <a:moveTo>
                      <a:pt x="6377" y="1"/>
                    </a:moveTo>
                    <a:cubicBezTo>
                      <a:pt x="5851" y="1"/>
                      <a:pt x="5078" y="321"/>
                      <a:pt x="4750" y="378"/>
                    </a:cubicBezTo>
                    <a:cubicBezTo>
                      <a:pt x="3914" y="517"/>
                      <a:pt x="3052" y="581"/>
                      <a:pt x="2189" y="581"/>
                    </a:cubicBezTo>
                    <a:cubicBezTo>
                      <a:pt x="2094" y="581"/>
                      <a:pt x="1999" y="580"/>
                      <a:pt x="1904" y="579"/>
                    </a:cubicBezTo>
                    <a:cubicBezTo>
                      <a:pt x="1642" y="571"/>
                      <a:pt x="1386" y="516"/>
                      <a:pt x="1154" y="516"/>
                    </a:cubicBezTo>
                    <a:cubicBezTo>
                      <a:pt x="893" y="516"/>
                      <a:pt x="661" y="586"/>
                      <a:pt x="481" y="873"/>
                    </a:cubicBezTo>
                    <a:cubicBezTo>
                      <a:pt x="248" y="1244"/>
                      <a:pt x="171" y="1692"/>
                      <a:pt x="16" y="2110"/>
                    </a:cubicBezTo>
                    <a:cubicBezTo>
                      <a:pt x="1" y="2141"/>
                      <a:pt x="1" y="2172"/>
                      <a:pt x="1" y="2218"/>
                    </a:cubicBezTo>
                    <a:cubicBezTo>
                      <a:pt x="1" y="2265"/>
                      <a:pt x="32" y="2296"/>
                      <a:pt x="63" y="2327"/>
                    </a:cubicBezTo>
                    <a:cubicBezTo>
                      <a:pt x="743" y="3147"/>
                      <a:pt x="1734" y="3781"/>
                      <a:pt x="2770" y="4013"/>
                    </a:cubicBezTo>
                    <a:cubicBezTo>
                      <a:pt x="3110" y="4090"/>
                      <a:pt x="3457" y="4127"/>
                      <a:pt x="3803" y="4127"/>
                    </a:cubicBezTo>
                    <a:cubicBezTo>
                      <a:pt x="4783" y="4127"/>
                      <a:pt x="5760" y="3826"/>
                      <a:pt x="6560" y="3255"/>
                    </a:cubicBezTo>
                    <a:cubicBezTo>
                      <a:pt x="7040" y="2930"/>
                      <a:pt x="7349" y="2512"/>
                      <a:pt x="7689" y="2048"/>
                    </a:cubicBezTo>
                    <a:cubicBezTo>
                      <a:pt x="7705" y="2033"/>
                      <a:pt x="7705" y="2017"/>
                      <a:pt x="7720" y="2002"/>
                    </a:cubicBezTo>
                    <a:cubicBezTo>
                      <a:pt x="7720" y="1955"/>
                      <a:pt x="7689" y="1925"/>
                      <a:pt x="7658" y="1894"/>
                    </a:cubicBezTo>
                    <a:cubicBezTo>
                      <a:pt x="7333" y="1538"/>
                      <a:pt x="7117" y="1074"/>
                      <a:pt x="6993" y="610"/>
                    </a:cubicBezTo>
                    <a:cubicBezTo>
                      <a:pt x="6993" y="610"/>
                      <a:pt x="6993" y="594"/>
                      <a:pt x="6993" y="594"/>
                    </a:cubicBezTo>
                    <a:cubicBezTo>
                      <a:pt x="6962" y="439"/>
                      <a:pt x="6916" y="285"/>
                      <a:pt x="6823" y="161"/>
                    </a:cubicBezTo>
                    <a:cubicBezTo>
                      <a:pt x="6731" y="44"/>
                      <a:pt x="6571" y="1"/>
                      <a:pt x="6377" y="1"/>
                    </a:cubicBezTo>
                    <a:close/>
                  </a:path>
                </a:pathLst>
              </a:custGeom>
              <a:solidFill>
                <a:srgbClr val="A0C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g2c1d1f73f28_1_280"/>
              <p:cNvSpPr/>
              <p:nvPr/>
            </p:nvSpPr>
            <p:spPr>
              <a:xfrm>
                <a:off x="6610985" y="1472017"/>
                <a:ext cx="634197" cy="938321"/>
              </a:xfrm>
              <a:custGeom>
                <a:rect b="b" l="l" r="r" t="t"/>
                <a:pathLst>
                  <a:path extrusionOk="0" h="24445" w="16522">
                    <a:moveTo>
                      <a:pt x="9840" y="1"/>
                    </a:moveTo>
                    <a:cubicBezTo>
                      <a:pt x="8876" y="1"/>
                      <a:pt x="7914" y="125"/>
                      <a:pt x="6962" y="301"/>
                    </a:cubicBezTo>
                    <a:cubicBezTo>
                      <a:pt x="5801" y="517"/>
                      <a:pt x="4641" y="811"/>
                      <a:pt x="3558" y="1306"/>
                    </a:cubicBezTo>
                    <a:cubicBezTo>
                      <a:pt x="2475" y="1817"/>
                      <a:pt x="1717" y="2621"/>
                      <a:pt x="1470" y="3797"/>
                    </a:cubicBezTo>
                    <a:cubicBezTo>
                      <a:pt x="1300" y="4539"/>
                      <a:pt x="1331" y="5297"/>
                      <a:pt x="1408" y="6055"/>
                    </a:cubicBezTo>
                    <a:cubicBezTo>
                      <a:pt x="1500" y="7024"/>
                      <a:pt x="1700" y="7993"/>
                      <a:pt x="1854" y="8961"/>
                    </a:cubicBezTo>
                    <a:lnTo>
                      <a:pt x="1854" y="8961"/>
                    </a:lnTo>
                    <a:cubicBezTo>
                      <a:pt x="1799" y="8646"/>
                      <a:pt x="1480" y="8422"/>
                      <a:pt x="1161" y="8422"/>
                    </a:cubicBezTo>
                    <a:cubicBezTo>
                      <a:pt x="851" y="8422"/>
                      <a:pt x="542" y="8639"/>
                      <a:pt x="372" y="8902"/>
                    </a:cubicBezTo>
                    <a:cubicBezTo>
                      <a:pt x="186" y="9165"/>
                      <a:pt x="109" y="9489"/>
                      <a:pt x="93" y="9814"/>
                    </a:cubicBezTo>
                    <a:cubicBezTo>
                      <a:pt x="0" y="10959"/>
                      <a:pt x="495" y="12119"/>
                      <a:pt x="1377" y="12831"/>
                    </a:cubicBezTo>
                    <a:cubicBezTo>
                      <a:pt x="1685" y="13087"/>
                      <a:pt x="2216" y="13418"/>
                      <a:pt x="2662" y="13418"/>
                    </a:cubicBezTo>
                    <a:cubicBezTo>
                      <a:pt x="2754" y="13418"/>
                      <a:pt x="2842" y="13404"/>
                      <a:pt x="2924" y="13372"/>
                    </a:cubicBezTo>
                    <a:cubicBezTo>
                      <a:pt x="3079" y="14161"/>
                      <a:pt x="3202" y="14935"/>
                      <a:pt x="3295" y="15724"/>
                    </a:cubicBezTo>
                    <a:cubicBezTo>
                      <a:pt x="3373" y="16342"/>
                      <a:pt x="3419" y="16946"/>
                      <a:pt x="3852" y="17425"/>
                    </a:cubicBezTo>
                    <a:cubicBezTo>
                      <a:pt x="4270" y="17858"/>
                      <a:pt x="4858" y="18044"/>
                      <a:pt x="5446" y="18137"/>
                    </a:cubicBezTo>
                    <a:cubicBezTo>
                      <a:pt x="5581" y="18156"/>
                      <a:pt x="5725" y="18158"/>
                      <a:pt x="5869" y="18158"/>
                    </a:cubicBezTo>
                    <a:cubicBezTo>
                      <a:pt x="5906" y="18158"/>
                      <a:pt x="5942" y="18158"/>
                      <a:pt x="5978" y="18158"/>
                    </a:cubicBezTo>
                    <a:cubicBezTo>
                      <a:pt x="6375" y="18158"/>
                      <a:pt x="6759" y="18173"/>
                      <a:pt x="6962" y="18523"/>
                    </a:cubicBezTo>
                    <a:cubicBezTo>
                      <a:pt x="7720" y="19807"/>
                      <a:pt x="7580" y="21555"/>
                      <a:pt x="6606" y="22685"/>
                    </a:cubicBezTo>
                    <a:cubicBezTo>
                      <a:pt x="7333" y="23257"/>
                      <a:pt x="8075" y="23829"/>
                      <a:pt x="8926" y="24170"/>
                    </a:cubicBezTo>
                    <a:cubicBezTo>
                      <a:pt x="9368" y="24343"/>
                      <a:pt x="9846" y="24444"/>
                      <a:pt x="10317" y="24444"/>
                    </a:cubicBezTo>
                    <a:cubicBezTo>
                      <a:pt x="10770" y="24444"/>
                      <a:pt x="11216" y="24351"/>
                      <a:pt x="11618" y="24139"/>
                    </a:cubicBezTo>
                    <a:cubicBezTo>
                      <a:pt x="12453" y="23706"/>
                      <a:pt x="12871" y="22886"/>
                      <a:pt x="13242" y="22066"/>
                    </a:cubicBezTo>
                    <a:cubicBezTo>
                      <a:pt x="13258" y="22020"/>
                      <a:pt x="13288" y="21989"/>
                      <a:pt x="13273" y="21942"/>
                    </a:cubicBezTo>
                    <a:cubicBezTo>
                      <a:pt x="13273" y="21911"/>
                      <a:pt x="13242" y="21880"/>
                      <a:pt x="13227" y="21865"/>
                    </a:cubicBezTo>
                    <a:cubicBezTo>
                      <a:pt x="12561" y="21122"/>
                      <a:pt x="11974" y="20349"/>
                      <a:pt x="11711" y="19374"/>
                    </a:cubicBezTo>
                    <a:cubicBezTo>
                      <a:pt x="11602" y="18926"/>
                      <a:pt x="11138" y="17642"/>
                      <a:pt x="11556" y="17240"/>
                    </a:cubicBezTo>
                    <a:cubicBezTo>
                      <a:pt x="11711" y="17069"/>
                      <a:pt x="12252" y="17007"/>
                      <a:pt x="12469" y="16899"/>
                    </a:cubicBezTo>
                    <a:cubicBezTo>
                      <a:pt x="12778" y="16760"/>
                      <a:pt x="13087" y="16574"/>
                      <a:pt x="13366" y="16358"/>
                    </a:cubicBezTo>
                    <a:cubicBezTo>
                      <a:pt x="13938" y="15925"/>
                      <a:pt x="14325" y="15321"/>
                      <a:pt x="14433" y="14594"/>
                    </a:cubicBezTo>
                    <a:cubicBezTo>
                      <a:pt x="14542" y="13728"/>
                      <a:pt x="14402" y="12862"/>
                      <a:pt x="14418" y="11995"/>
                    </a:cubicBezTo>
                    <a:lnTo>
                      <a:pt x="14418" y="11995"/>
                    </a:lnTo>
                    <a:cubicBezTo>
                      <a:pt x="14480" y="12034"/>
                      <a:pt x="14547" y="12050"/>
                      <a:pt x="14617" y="12050"/>
                    </a:cubicBezTo>
                    <a:cubicBezTo>
                      <a:pt x="14775" y="12050"/>
                      <a:pt x="14944" y="11968"/>
                      <a:pt x="15083" y="11872"/>
                    </a:cubicBezTo>
                    <a:cubicBezTo>
                      <a:pt x="15083" y="11872"/>
                      <a:pt x="15098" y="11856"/>
                      <a:pt x="15114" y="11856"/>
                    </a:cubicBezTo>
                    <a:cubicBezTo>
                      <a:pt x="16228" y="11021"/>
                      <a:pt x="16522" y="9242"/>
                      <a:pt x="16444" y="7958"/>
                    </a:cubicBezTo>
                    <a:cubicBezTo>
                      <a:pt x="16398" y="7092"/>
                      <a:pt x="15996" y="6009"/>
                      <a:pt x="15021" y="5823"/>
                    </a:cubicBezTo>
                    <a:cubicBezTo>
                      <a:pt x="14962" y="5812"/>
                      <a:pt x="14901" y="5807"/>
                      <a:pt x="14840" y="5807"/>
                    </a:cubicBezTo>
                    <a:cubicBezTo>
                      <a:pt x="14337" y="5807"/>
                      <a:pt x="13825" y="6179"/>
                      <a:pt x="13814" y="6665"/>
                    </a:cubicBezTo>
                    <a:lnTo>
                      <a:pt x="13814" y="6665"/>
                    </a:lnTo>
                    <a:cubicBezTo>
                      <a:pt x="13794" y="5507"/>
                      <a:pt x="13626" y="4335"/>
                      <a:pt x="13459" y="3178"/>
                    </a:cubicBezTo>
                    <a:cubicBezTo>
                      <a:pt x="13304" y="2172"/>
                      <a:pt x="13041" y="1059"/>
                      <a:pt x="12190" y="486"/>
                    </a:cubicBezTo>
                    <a:cubicBezTo>
                      <a:pt x="11711" y="161"/>
                      <a:pt x="11107" y="53"/>
                      <a:pt x="10519" y="22"/>
                    </a:cubicBezTo>
                    <a:cubicBezTo>
                      <a:pt x="10293" y="8"/>
                      <a:pt x="10066" y="1"/>
                      <a:pt x="9840" y="1"/>
                    </a:cubicBezTo>
                    <a:close/>
                  </a:path>
                </a:pathLst>
              </a:custGeom>
              <a:solidFill>
                <a:srgbClr val="DA90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g2c1d1f73f28_1_280"/>
              <p:cNvSpPr/>
              <p:nvPr/>
            </p:nvSpPr>
            <p:spPr>
              <a:xfrm>
                <a:off x="6623459" y="1474435"/>
                <a:ext cx="587866" cy="938590"/>
              </a:xfrm>
              <a:custGeom>
                <a:rect b="b" l="l" r="r" t="t"/>
                <a:pathLst>
                  <a:path extrusionOk="0" h="24452" w="15315">
                    <a:moveTo>
                      <a:pt x="9557" y="1"/>
                    </a:moveTo>
                    <a:cubicBezTo>
                      <a:pt x="8579" y="1"/>
                      <a:pt x="7603" y="137"/>
                      <a:pt x="6637" y="315"/>
                    </a:cubicBezTo>
                    <a:cubicBezTo>
                      <a:pt x="5476" y="532"/>
                      <a:pt x="4316" y="810"/>
                      <a:pt x="3233" y="1305"/>
                    </a:cubicBezTo>
                    <a:cubicBezTo>
                      <a:pt x="2150" y="1816"/>
                      <a:pt x="1392" y="2620"/>
                      <a:pt x="1145" y="3811"/>
                    </a:cubicBezTo>
                    <a:cubicBezTo>
                      <a:pt x="975" y="4538"/>
                      <a:pt x="1006" y="5312"/>
                      <a:pt x="1083" y="6054"/>
                    </a:cubicBezTo>
                    <a:cubicBezTo>
                      <a:pt x="1176" y="7026"/>
                      <a:pt x="1376" y="7997"/>
                      <a:pt x="1530" y="8969"/>
                    </a:cubicBezTo>
                    <a:lnTo>
                      <a:pt x="1530" y="8969"/>
                    </a:lnTo>
                    <a:cubicBezTo>
                      <a:pt x="1481" y="8673"/>
                      <a:pt x="1176" y="8436"/>
                      <a:pt x="865" y="8436"/>
                    </a:cubicBezTo>
                    <a:cubicBezTo>
                      <a:pt x="855" y="8436"/>
                      <a:pt x="845" y="8436"/>
                      <a:pt x="836" y="8436"/>
                    </a:cubicBezTo>
                    <a:cubicBezTo>
                      <a:pt x="402" y="8436"/>
                      <a:pt x="155" y="8699"/>
                      <a:pt x="0" y="9102"/>
                    </a:cubicBezTo>
                    <a:cubicBezTo>
                      <a:pt x="86" y="9056"/>
                      <a:pt x="179" y="9036"/>
                      <a:pt x="272" y="9036"/>
                    </a:cubicBezTo>
                    <a:cubicBezTo>
                      <a:pt x="498" y="9036"/>
                      <a:pt x="729" y="9154"/>
                      <a:pt x="882" y="9318"/>
                    </a:cubicBezTo>
                    <a:cubicBezTo>
                      <a:pt x="1045" y="9492"/>
                      <a:pt x="1140" y="9697"/>
                      <a:pt x="1214" y="9917"/>
                    </a:cubicBezTo>
                    <a:lnTo>
                      <a:pt x="1214" y="9917"/>
                    </a:lnTo>
                    <a:cubicBezTo>
                      <a:pt x="1155" y="9787"/>
                      <a:pt x="1066" y="9680"/>
                      <a:pt x="928" y="9643"/>
                    </a:cubicBezTo>
                    <a:cubicBezTo>
                      <a:pt x="897" y="9633"/>
                      <a:pt x="866" y="9628"/>
                      <a:pt x="836" y="9628"/>
                    </a:cubicBezTo>
                    <a:cubicBezTo>
                      <a:pt x="582" y="9628"/>
                      <a:pt x="375" y="9954"/>
                      <a:pt x="402" y="10231"/>
                    </a:cubicBezTo>
                    <a:cubicBezTo>
                      <a:pt x="449" y="10741"/>
                      <a:pt x="928" y="11685"/>
                      <a:pt x="1253" y="12103"/>
                    </a:cubicBezTo>
                    <a:cubicBezTo>
                      <a:pt x="1098" y="11747"/>
                      <a:pt x="1207" y="11283"/>
                      <a:pt x="1516" y="11035"/>
                    </a:cubicBezTo>
                    <a:cubicBezTo>
                      <a:pt x="2135" y="11639"/>
                      <a:pt x="2135" y="12613"/>
                      <a:pt x="2089" y="13464"/>
                    </a:cubicBezTo>
                    <a:cubicBezTo>
                      <a:pt x="2259" y="13448"/>
                      <a:pt x="2413" y="13433"/>
                      <a:pt x="2584" y="13417"/>
                    </a:cubicBezTo>
                    <a:cubicBezTo>
                      <a:pt x="2321" y="10850"/>
                      <a:pt x="2058" y="8282"/>
                      <a:pt x="1795" y="5714"/>
                    </a:cubicBezTo>
                    <a:lnTo>
                      <a:pt x="1795" y="5714"/>
                    </a:lnTo>
                    <a:cubicBezTo>
                      <a:pt x="1996" y="5745"/>
                      <a:pt x="2181" y="5760"/>
                      <a:pt x="2382" y="5791"/>
                    </a:cubicBezTo>
                    <a:cubicBezTo>
                      <a:pt x="2382" y="5358"/>
                      <a:pt x="2367" y="4925"/>
                      <a:pt x="2305" y="4492"/>
                    </a:cubicBezTo>
                    <a:lnTo>
                      <a:pt x="2305" y="4492"/>
                    </a:lnTo>
                    <a:cubicBezTo>
                      <a:pt x="2882" y="4780"/>
                      <a:pt x="3524" y="4921"/>
                      <a:pt x="4168" y="4921"/>
                    </a:cubicBezTo>
                    <a:cubicBezTo>
                      <a:pt x="5113" y="4921"/>
                      <a:pt x="6061" y="4617"/>
                      <a:pt x="6807" y="4028"/>
                    </a:cubicBezTo>
                    <a:cubicBezTo>
                      <a:pt x="7101" y="3796"/>
                      <a:pt x="7395" y="3424"/>
                      <a:pt x="7255" y="3084"/>
                    </a:cubicBezTo>
                    <a:cubicBezTo>
                      <a:pt x="7178" y="2914"/>
                      <a:pt x="7039" y="2806"/>
                      <a:pt x="6900" y="2697"/>
                    </a:cubicBezTo>
                    <a:cubicBezTo>
                      <a:pt x="6544" y="2434"/>
                      <a:pt x="6203" y="2171"/>
                      <a:pt x="5848" y="1908"/>
                    </a:cubicBezTo>
                    <a:cubicBezTo>
                      <a:pt x="7086" y="1674"/>
                      <a:pt x="8361" y="1563"/>
                      <a:pt x="9630" y="1563"/>
                    </a:cubicBezTo>
                    <a:cubicBezTo>
                      <a:pt x="9787" y="1563"/>
                      <a:pt x="9944" y="1565"/>
                      <a:pt x="10102" y="1568"/>
                    </a:cubicBezTo>
                    <a:cubicBezTo>
                      <a:pt x="10073" y="2319"/>
                      <a:pt x="10758" y="3002"/>
                      <a:pt x="11491" y="3002"/>
                    </a:cubicBezTo>
                    <a:cubicBezTo>
                      <a:pt x="11543" y="3002"/>
                      <a:pt x="11596" y="2998"/>
                      <a:pt x="11649" y="2991"/>
                    </a:cubicBezTo>
                    <a:cubicBezTo>
                      <a:pt x="11690" y="2984"/>
                      <a:pt x="11732" y="2977"/>
                      <a:pt x="11770" y="2977"/>
                    </a:cubicBezTo>
                    <a:cubicBezTo>
                      <a:pt x="11818" y="2977"/>
                      <a:pt x="11862" y="2988"/>
                      <a:pt x="11896" y="3022"/>
                    </a:cubicBezTo>
                    <a:cubicBezTo>
                      <a:pt x="11943" y="3053"/>
                      <a:pt x="11973" y="3115"/>
                      <a:pt x="11989" y="3177"/>
                    </a:cubicBezTo>
                    <a:cubicBezTo>
                      <a:pt x="12902" y="6441"/>
                      <a:pt x="13134" y="9875"/>
                      <a:pt x="13149" y="13263"/>
                    </a:cubicBezTo>
                    <a:cubicBezTo>
                      <a:pt x="13165" y="13897"/>
                      <a:pt x="13149" y="14547"/>
                      <a:pt x="13010" y="15150"/>
                    </a:cubicBezTo>
                    <a:cubicBezTo>
                      <a:pt x="12855" y="15769"/>
                      <a:pt x="12530" y="16357"/>
                      <a:pt x="12020" y="16728"/>
                    </a:cubicBezTo>
                    <a:cubicBezTo>
                      <a:pt x="12021" y="16728"/>
                      <a:pt x="12022" y="16729"/>
                      <a:pt x="12023" y="16729"/>
                    </a:cubicBezTo>
                    <a:lnTo>
                      <a:pt x="12023" y="16729"/>
                    </a:lnTo>
                    <a:cubicBezTo>
                      <a:pt x="9828" y="17377"/>
                      <a:pt x="7616" y="18000"/>
                      <a:pt x="5337" y="18259"/>
                    </a:cubicBezTo>
                    <a:cubicBezTo>
                      <a:pt x="5350" y="18260"/>
                      <a:pt x="5363" y="18260"/>
                      <a:pt x="5376" y="18260"/>
                    </a:cubicBezTo>
                    <a:cubicBezTo>
                      <a:pt x="5600" y="18260"/>
                      <a:pt x="5837" y="18199"/>
                      <a:pt x="6055" y="18199"/>
                    </a:cubicBezTo>
                    <a:cubicBezTo>
                      <a:pt x="6279" y="18199"/>
                      <a:pt x="6484" y="18263"/>
                      <a:pt x="6637" y="18522"/>
                    </a:cubicBezTo>
                    <a:cubicBezTo>
                      <a:pt x="7395" y="19806"/>
                      <a:pt x="7271" y="21554"/>
                      <a:pt x="6281" y="22684"/>
                    </a:cubicBezTo>
                    <a:cubicBezTo>
                      <a:pt x="7008" y="23256"/>
                      <a:pt x="7750" y="23828"/>
                      <a:pt x="8601" y="24169"/>
                    </a:cubicBezTo>
                    <a:cubicBezTo>
                      <a:pt x="9051" y="24346"/>
                      <a:pt x="9539" y="24451"/>
                      <a:pt x="10019" y="24451"/>
                    </a:cubicBezTo>
                    <a:cubicBezTo>
                      <a:pt x="10463" y="24451"/>
                      <a:pt x="10899" y="24361"/>
                      <a:pt x="11293" y="24153"/>
                    </a:cubicBezTo>
                    <a:cubicBezTo>
                      <a:pt x="12128" y="23705"/>
                      <a:pt x="12546" y="22885"/>
                      <a:pt x="12933" y="22065"/>
                    </a:cubicBezTo>
                    <a:cubicBezTo>
                      <a:pt x="12948" y="22034"/>
                      <a:pt x="12963" y="21987"/>
                      <a:pt x="12948" y="21957"/>
                    </a:cubicBezTo>
                    <a:cubicBezTo>
                      <a:pt x="12948" y="21910"/>
                      <a:pt x="12917" y="21895"/>
                      <a:pt x="12902" y="21864"/>
                    </a:cubicBezTo>
                    <a:cubicBezTo>
                      <a:pt x="12824" y="21786"/>
                      <a:pt x="11788" y="20471"/>
                      <a:pt x="11788" y="20471"/>
                    </a:cubicBezTo>
                    <a:cubicBezTo>
                      <a:pt x="10923" y="20973"/>
                      <a:pt x="9925" y="21232"/>
                      <a:pt x="8921" y="21232"/>
                    </a:cubicBezTo>
                    <a:cubicBezTo>
                      <a:pt x="8472" y="21232"/>
                      <a:pt x="8021" y="21180"/>
                      <a:pt x="7580" y="21075"/>
                    </a:cubicBezTo>
                    <a:cubicBezTo>
                      <a:pt x="8864" y="20502"/>
                      <a:pt x="10705" y="19249"/>
                      <a:pt x="11061" y="17795"/>
                    </a:cubicBezTo>
                    <a:cubicBezTo>
                      <a:pt x="11107" y="17594"/>
                      <a:pt x="11061" y="17393"/>
                      <a:pt x="11231" y="17238"/>
                    </a:cubicBezTo>
                    <a:cubicBezTo>
                      <a:pt x="11386" y="17068"/>
                      <a:pt x="11927" y="17006"/>
                      <a:pt x="12144" y="16898"/>
                    </a:cubicBezTo>
                    <a:cubicBezTo>
                      <a:pt x="12453" y="16759"/>
                      <a:pt x="12762" y="16573"/>
                      <a:pt x="13041" y="16357"/>
                    </a:cubicBezTo>
                    <a:cubicBezTo>
                      <a:pt x="13613" y="15924"/>
                      <a:pt x="14000" y="15320"/>
                      <a:pt x="14108" y="14593"/>
                    </a:cubicBezTo>
                    <a:cubicBezTo>
                      <a:pt x="14216" y="13730"/>
                      <a:pt x="14078" y="12867"/>
                      <a:pt x="14093" y="12004"/>
                    </a:cubicBezTo>
                    <a:lnTo>
                      <a:pt x="14093" y="12004"/>
                    </a:lnTo>
                    <a:cubicBezTo>
                      <a:pt x="14093" y="12065"/>
                      <a:pt x="14122" y="12091"/>
                      <a:pt x="14170" y="12091"/>
                    </a:cubicBezTo>
                    <a:cubicBezTo>
                      <a:pt x="14406" y="12091"/>
                      <a:pt x="15109" y="11468"/>
                      <a:pt x="15160" y="11391"/>
                    </a:cubicBezTo>
                    <a:lnTo>
                      <a:pt x="15160" y="11391"/>
                    </a:lnTo>
                    <a:cubicBezTo>
                      <a:pt x="15098" y="11453"/>
                      <a:pt x="15013" y="11480"/>
                      <a:pt x="14924" y="11480"/>
                    </a:cubicBezTo>
                    <a:cubicBezTo>
                      <a:pt x="14835" y="11480"/>
                      <a:pt x="14742" y="11453"/>
                      <a:pt x="14665" y="11406"/>
                    </a:cubicBezTo>
                    <a:cubicBezTo>
                      <a:pt x="14510" y="11314"/>
                      <a:pt x="14418" y="11159"/>
                      <a:pt x="14340" y="10989"/>
                    </a:cubicBezTo>
                    <a:cubicBezTo>
                      <a:pt x="14124" y="10478"/>
                      <a:pt x="14108" y="9921"/>
                      <a:pt x="14124" y="9365"/>
                    </a:cubicBezTo>
                    <a:cubicBezTo>
                      <a:pt x="14124" y="9086"/>
                      <a:pt x="14201" y="8715"/>
                      <a:pt x="14479" y="8684"/>
                    </a:cubicBezTo>
                    <a:cubicBezTo>
                      <a:pt x="14492" y="8683"/>
                      <a:pt x="14504" y="8682"/>
                      <a:pt x="14516" y="8682"/>
                    </a:cubicBezTo>
                    <a:cubicBezTo>
                      <a:pt x="14773" y="8682"/>
                      <a:pt x="14927" y="8990"/>
                      <a:pt x="14913" y="9256"/>
                    </a:cubicBezTo>
                    <a:cubicBezTo>
                      <a:pt x="14897" y="9519"/>
                      <a:pt x="14758" y="9782"/>
                      <a:pt x="14773" y="10061"/>
                    </a:cubicBezTo>
                    <a:cubicBezTo>
                      <a:pt x="15129" y="9426"/>
                      <a:pt x="15315" y="8699"/>
                      <a:pt x="15299" y="7972"/>
                    </a:cubicBezTo>
                    <a:cubicBezTo>
                      <a:pt x="15284" y="7647"/>
                      <a:pt x="15191" y="7261"/>
                      <a:pt x="14882" y="7152"/>
                    </a:cubicBezTo>
                    <a:cubicBezTo>
                      <a:pt x="14837" y="7137"/>
                      <a:pt x="14792" y="7130"/>
                      <a:pt x="14747" y="7130"/>
                    </a:cubicBezTo>
                    <a:cubicBezTo>
                      <a:pt x="14480" y="7130"/>
                      <a:pt x="14221" y="7385"/>
                      <a:pt x="14155" y="7663"/>
                    </a:cubicBezTo>
                    <a:cubicBezTo>
                      <a:pt x="14108" y="7060"/>
                      <a:pt x="14294" y="6441"/>
                      <a:pt x="14696" y="5977"/>
                    </a:cubicBezTo>
                    <a:cubicBezTo>
                      <a:pt x="14588" y="5869"/>
                      <a:pt x="14464" y="5823"/>
                      <a:pt x="14337" y="5823"/>
                    </a:cubicBezTo>
                    <a:cubicBezTo>
                      <a:pt x="13926" y="5823"/>
                      <a:pt x="13490" y="6306"/>
                      <a:pt x="13489" y="6718"/>
                    </a:cubicBezTo>
                    <a:lnTo>
                      <a:pt x="13489" y="6718"/>
                    </a:lnTo>
                    <a:cubicBezTo>
                      <a:pt x="13472" y="5548"/>
                      <a:pt x="13303" y="4347"/>
                      <a:pt x="13134" y="3192"/>
                    </a:cubicBezTo>
                    <a:cubicBezTo>
                      <a:pt x="12979" y="2171"/>
                      <a:pt x="12716" y="1073"/>
                      <a:pt x="11865" y="485"/>
                    </a:cubicBezTo>
                    <a:cubicBezTo>
                      <a:pt x="11386" y="160"/>
                      <a:pt x="10782" y="52"/>
                      <a:pt x="10194" y="21"/>
                    </a:cubicBezTo>
                    <a:cubicBezTo>
                      <a:pt x="9982" y="7"/>
                      <a:pt x="9770" y="1"/>
                      <a:pt x="9557" y="1"/>
                    </a:cubicBezTo>
                    <a:close/>
                  </a:path>
                </a:pathLst>
              </a:custGeom>
              <a:solidFill>
                <a:srgbClr val="DA90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g2c1d1f73f28_1_280"/>
              <p:cNvSpPr/>
              <p:nvPr/>
            </p:nvSpPr>
            <p:spPr>
              <a:xfrm>
                <a:off x="6635704" y="1840768"/>
                <a:ext cx="64372" cy="105943"/>
              </a:xfrm>
              <a:custGeom>
                <a:rect b="b" l="l" r="r" t="t"/>
                <a:pathLst>
                  <a:path extrusionOk="0" h="2760" w="1677">
                    <a:moveTo>
                      <a:pt x="120" y="853"/>
                    </a:moveTo>
                    <a:cubicBezTo>
                      <a:pt x="124" y="876"/>
                      <a:pt x="127" y="898"/>
                      <a:pt x="130" y="919"/>
                    </a:cubicBezTo>
                    <a:lnTo>
                      <a:pt x="145" y="919"/>
                    </a:lnTo>
                    <a:cubicBezTo>
                      <a:pt x="137" y="897"/>
                      <a:pt x="128" y="876"/>
                      <a:pt x="120" y="853"/>
                    </a:cubicBezTo>
                    <a:close/>
                    <a:moveTo>
                      <a:pt x="1164" y="1251"/>
                    </a:moveTo>
                    <a:cubicBezTo>
                      <a:pt x="1298" y="1597"/>
                      <a:pt x="1397" y="1956"/>
                      <a:pt x="1445" y="2311"/>
                    </a:cubicBezTo>
                    <a:cubicBezTo>
                      <a:pt x="1477" y="2475"/>
                      <a:pt x="1426" y="2600"/>
                      <a:pt x="1322" y="2600"/>
                    </a:cubicBezTo>
                    <a:cubicBezTo>
                      <a:pt x="1278" y="2600"/>
                      <a:pt x="1226" y="2578"/>
                      <a:pt x="1166" y="2528"/>
                    </a:cubicBezTo>
                    <a:cubicBezTo>
                      <a:pt x="833" y="2194"/>
                      <a:pt x="900" y="1609"/>
                      <a:pt x="1164" y="1251"/>
                    </a:cubicBezTo>
                    <a:close/>
                    <a:moveTo>
                      <a:pt x="397" y="1"/>
                    </a:moveTo>
                    <a:cubicBezTo>
                      <a:pt x="278" y="1"/>
                      <a:pt x="165" y="48"/>
                      <a:pt x="99" y="161"/>
                    </a:cubicBezTo>
                    <a:cubicBezTo>
                      <a:pt x="1" y="386"/>
                      <a:pt x="42" y="636"/>
                      <a:pt x="120" y="853"/>
                    </a:cubicBezTo>
                    <a:lnTo>
                      <a:pt x="120" y="853"/>
                    </a:lnTo>
                    <a:cubicBezTo>
                      <a:pt x="91" y="646"/>
                      <a:pt x="63" y="390"/>
                      <a:pt x="161" y="223"/>
                    </a:cubicBezTo>
                    <a:cubicBezTo>
                      <a:pt x="215" y="151"/>
                      <a:pt x="292" y="121"/>
                      <a:pt x="372" y="121"/>
                    </a:cubicBezTo>
                    <a:cubicBezTo>
                      <a:pt x="500" y="121"/>
                      <a:pt x="636" y="196"/>
                      <a:pt x="702" y="300"/>
                    </a:cubicBezTo>
                    <a:cubicBezTo>
                      <a:pt x="876" y="595"/>
                      <a:pt x="1035" y="915"/>
                      <a:pt x="1163" y="1247"/>
                    </a:cubicBezTo>
                    <a:lnTo>
                      <a:pt x="1163" y="1247"/>
                    </a:lnTo>
                    <a:cubicBezTo>
                      <a:pt x="822" y="1591"/>
                      <a:pt x="709" y="2211"/>
                      <a:pt x="1058" y="2636"/>
                    </a:cubicBezTo>
                    <a:cubicBezTo>
                      <a:pt x="1134" y="2719"/>
                      <a:pt x="1234" y="2760"/>
                      <a:pt x="1329" y="2760"/>
                    </a:cubicBezTo>
                    <a:cubicBezTo>
                      <a:pt x="1464" y="2760"/>
                      <a:pt x="1588" y="2676"/>
                      <a:pt x="1615" y="2512"/>
                    </a:cubicBezTo>
                    <a:cubicBezTo>
                      <a:pt x="1677" y="2187"/>
                      <a:pt x="1553" y="1862"/>
                      <a:pt x="1476" y="1553"/>
                    </a:cubicBezTo>
                    <a:cubicBezTo>
                      <a:pt x="1305" y="1074"/>
                      <a:pt x="1120" y="609"/>
                      <a:pt x="826" y="207"/>
                    </a:cubicBezTo>
                    <a:cubicBezTo>
                      <a:pt x="729" y="84"/>
                      <a:pt x="556" y="1"/>
                      <a:pt x="39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g2c1d1f73f28_1_280"/>
              <p:cNvSpPr/>
              <p:nvPr/>
            </p:nvSpPr>
            <p:spPr>
              <a:xfrm>
                <a:off x="7161406" y="1742506"/>
                <a:ext cx="46945" cy="124060"/>
              </a:xfrm>
              <a:custGeom>
                <a:rect b="b" l="l" r="r" t="t"/>
                <a:pathLst>
                  <a:path extrusionOk="0" h="3232" w="1223">
                    <a:moveTo>
                      <a:pt x="489" y="1667"/>
                    </a:moveTo>
                    <a:cubicBezTo>
                      <a:pt x="996" y="1667"/>
                      <a:pt x="799" y="2834"/>
                      <a:pt x="557" y="3046"/>
                    </a:cubicBezTo>
                    <a:cubicBezTo>
                      <a:pt x="294" y="2953"/>
                      <a:pt x="279" y="2566"/>
                      <a:pt x="248" y="2288"/>
                    </a:cubicBezTo>
                    <a:cubicBezTo>
                      <a:pt x="233" y="2164"/>
                      <a:pt x="223" y="2040"/>
                      <a:pt x="218" y="1915"/>
                    </a:cubicBezTo>
                    <a:lnTo>
                      <a:pt x="218" y="1915"/>
                    </a:lnTo>
                    <a:cubicBezTo>
                      <a:pt x="226" y="1784"/>
                      <a:pt x="330" y="1684"/>
                      <a:pt x="449" y="1669"/>
                    </a:cubicBezTo>
                    <a:cubicBezTo>
                      <a:pt x="463" y="1667"/>
                      <a:pt x="476" y="1667"/>
                      <a:pt x="489" y="1667"/>
                    </a:cubicBezTo>
                    <a:close/>
                    <a:moveTo>
                      <a:pt x="723" y="1"/>
                    </a:moveTo>
                    <a:cubicBezTo>
                      <a:pt x="590" y="1"/>
                      <a:pt x="452" y="81"/>
                      <a:pt x="341" y="277"/>
                    </a:cubicBezTo>
                    <a:cubicBezTo>
                      <a:pt x="16" y="895"/>
                      <a:pt x="0" y="1623"/>
                      <a:pt x="62" y="2303"/>
                    </a:cubicBezTo>
                    <a:cubicBezTo>
                      <a:pt x="93" y="2582"/>
                      <a:pt x="109" y="2891"/>
                      <a:pt x="325" y="3123"/>
                    </a:cubicBezTo>
                    <a:cubicBezTo>
                      <a:pt x="409" y="3200"/>
                      <a:pt x="482" y="3232"/>
                      <a:pt x="545" y="3232"/>
                    </a:cubicBezTo>
                    <a:cubicBezTo>
                      <a:pt x="761" y="3232"/>
                      <a:pt x="862" y="2856"/>
                      <a:pt x="898" y="2628"/>
                    </a:cubicBezTo>
                    <a:cubicBezTo>
                      <a:pt x="956" y="2290"/>
                      <a:pt x="973" y="1601"/>
                      <a:pt x="522" y="1601"/>
                    </a:cubicBezTo>
                    <a:cubicBezTo>
                      <a:pt x="499" y="1601"/>
                      <a:pt x="475" y="1603"/>
                      <a:pt x="449" y="1607"/>
                    </a:cubicBezTo>
                    <a:cubicBezTo>
                      <a:pt x="313" y="1648"/>
                      <a:pt x="225" y="1760"/>
                      <a:pt x="216" y="1881"/>
                    </a:cubicBezTo>
                    <a:lnTo>
                      <a:pt x="216" y="1881"/>
                    </a:lnTo>
                    <a:cubicBezTo>
                      <a:pt x="201" y="1485"/>
                      <a:pt x="233" y="1086"/>
                      <a:pt x="325" y="694"/>
                    </a:cubicBezTo>
                    <a:cubicBezTo>
                      <a:pt x="402" y="311"/>
                      <a:pt x="582" y="87"/>
                      <a:pt x="774" y="87"/>
                    </a:cubicBezTo>
                    <a:cubicBezTo>
                      <a:pt x="931" y="87"/>
                      <a:pt x="1097" y="237"/>
                      <a:pt x="1222" y="571"/>
                    </a:cubicBezTo>
                    <a:cubicBezTo>
                      <a:pt x="1183" y="254"/>
                      <a:pt x="960" y="1"/>
                      <a:pt x="7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g2c1d1f73f28_1_280"/>
              <p:cNvSpPr/>
              <p:nvPr/>
            </p:nvSpPr>
            <p:spPr>
              <a:xfrm>
                <a:off x="6744560" y="1795168"/>
                <a:ext cx="36888" cy="51743"/>
              </a:xfrm>
              <a:custGeom>
                <a:rect b="b" l="l" r="r" t="t"/>
                <a:pathLst>
                  <a:path extrusionOk="0" h="1348" w="961">
                    <a:moveTo>
                      <a:pt x="423" y="1"/>
                    </a:moveTo>
                    <a:cubicBezTo>
                      <a:pt x="278" y="1"/>
                      <a:pt x="135" y="82"/>
                      <a:pt x="63" y="251"/>
                    </a:cubicBezTo>
                    <a:cubicBezTo>
                      <a:pt x="1" y="421"/>
                      <a:pt x="16" y="591"/>
                      <a:pt x="63" y="761"/>
                    </a:cubicBezTo>
                    <a:cubicBezTo>
                      <a:pt x="94" y="916"/>
                      <a:pt x="140" y="1070"/>
                      <a:pt x="248" y="1179"/>
                    </a:cubicBezTo>
                    <a:cubicBezTo>
                      <a:pt x="323" y="1278"/>
                      <a:pt x="446" y="1347"/>
                      <a:pt x="564" y="1347"/>
                    </a:cubicBezTo>
                    <a:cubicBezTo>
                      <a:pt x="594" y="1347"/>
                      <a:pt x="623" y="1343"/>
                      <a:pt x="651" y="1333"/>
                    </a:cubicBezTo>
                    <a:cubicBezTo>
                      <a:pt x="805" y="1287"/>
                      <a:pt x="898" y="1148"/>
                      <a:pt x="929" y="993"/>
                    </a:cubicBezTo>
                    <a:cubicBezTo>
                      <a:pt x="960" y="838"/>
                      <a:pt x="929" y="684"/>
                      <a:pt x="898" y="544"/>
                    </a:cubicBezTo>
                    <a:cubicBezTo>
                      <a:pt x="867" y="421"/>
                      <a:pt x="836" y="312"/>
                      <a:pt x="774" y="204"/>
                    </a:cubicBezTo>
                    <a:cubicBezTo>
                      <a:pt x="693" y="70"/>
                      <a:pt x="557" y="1"/>
                      <a:pt x="4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g2c1d1f73f28_1_280"/>
              <p:cNvSpPr/>
              <p:nvPr/>
            </p:nvSpPr>
            <p:spPr>
              <a:xfrm>
                <a:off x="7013552" y="1748264"/>
                <a:ext cx="36850" cy="51129"/>
              </a:xfrm>
              <a:custGeom>
                <a:rect b="b" l="l" r="r" t="t"/>
                <a:pathLst>
                  <a:path extrusionOk="0" h="1332" w="960">
                    <a:moveTo>
                      <a:pt x="423" y="1"/>
                    </a:moveTo>
                    <a:cubicBezTo>
                      <a:pt x="278" y="1"/>
                      <a:pt x="135" y="82"/>
                      <a:pt x="62" y="250"/>
                    </a:cubicBezTo>
                    <a:cubicBezTo>
                      <a:pt x="1" y="405"/>
                      <a:pt x="16" y="591"/>
                      <a:pt x="62" y="761"/>
                    </a:cubicBezTo>
                    <a:cubicBezTo>
                      <a:pt x="93" y="916"/>
                      <a:pt x="140" y="1055"/>
                      <a:pt x="248" y="1179"/>
                    </a:cubicBezTo>
                    <a:cubicBezTo>
                      <a:pt x="322" y="1265"/>
                      <a:pt x="445" y="1332"/>
                      <a:pt x="563" y="1332"/>
                    </a:cubicBezTo>
                    <a:cubicBezTo>
                      <a:pt x="592" y="1332"/>
                      <a:pt x="622" y="1327"/>
                      <a:pt x="650" y="1318"/>
                    </a:cubicBezTo>
                    <a:cubicBezTo>
                      <a:pt x="805" y="1287"/>
                      <a:pt x="898" y="1132"/>
                      <a:pt x="929" y="993"/>
                    </a:cubicBezTo>
                    <a:cubicBezTo>
                      <a:pt x="960" y="838"/>
                      <a:pt x="929" y="684"/>
                      <a:pt x="898" y="544"/>
                    </a:cubicBezTo>
                    <a:cubicBezTo>
                      <a:pt x="867" y="421"/>
                      <a:pt x="836" y="312"/>
                      <a:pt x="774" y="204"/>
                    </a:cubicBezTo>
                    <a:cubicBezTo>
                      <a:pt x="692" y="70"/>
                      <a:pt x="557" y="1"/>
                      <a:pt x="4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g2c1d1f73f28_1_280"/>
              <p:cNvSpPr/>
              <p:nvPr/>
            </p:nvSpPr>
            <p:spPr>
              <a:xfrm>
                <a:off x="6705370" y="1726385"/>
                <a:ext cx="491712" cy="455476"/>
              </a:xfrm>
              <a:custGeom>
                <a:rect b="b" l="l" r="r" t="t"/>
                <a:pathLst>
                  <a:path extrusionOk="0" h="11866" w="12810">
                    <a:moveTo>
                      <a:pt x="6544" y="5505"/>
                    </a:moveTo>
                    <a:cubicBezTo>
                      <a:pt x="6647" y="5505"/>
                      <a:pt x="6750" y="5515"/>
                      <a:pt x="6854" y="5539"/>
                    </a:cubicBezTo>
                    <a:cubicBezTo>
                      <a:pt x="7225" y="5631"/>
                      <a:pt x="7550" y="5894"/>
                      <a:pt x="7736" y="6219"/>
                    </a:cubicBezTo>
                    <a:cubicBezTo>
                      <a:pt x="7937" y="6560"/>
                      <a:pt x="8014" y="6946"/>
                      <a:pt x="8014" y="7333"/>
                    </a:cubicBezTo>
                    <a:cubicBezTo>
                      <a:pt x="7999" y="7692"/>
                      <a:pt x="7781" y="8558"/>
                      <a:pt x="7277" y="8558"/>
                    </a:cubicBezTo>
                    <a:cubicBezTo>
                      <a:pt x="7260" y="8558"/>
                      <a:pt x="7243" y="8557"/>
                      <a:pt x="7225" y="8555"/>
                    </a:cubicBezTo>
                    <a:cubicBezTo>
                      <a:pt x="7194" y="8555"/>
                      <a:pt x="7163" y="8540"/>
                      <a:pt x="7117" y="8540"/>
                    </a:cubicBezTo>
                    <a:cubicBezTo>
                      <a:pt x="7039" y="8555"/>
                      <a:pt x="6993" y="8663"/>
                      <a:pt x="7009" y="8741"/>
                    </a:cubicBezTo>
                    <a:cubicBezTo>
                      <a:pt x="7009" y="8834"/>
                      <a:pt x="7070" y="8911"/>
                      <a:pt x="7117" y="8973"/>
                    </a:cubicBezTo>
                    <a:cubicBezTo>
                      <a:pt x="7020" y="9001"/>
                      <a:pt x="6922" y="9015"/>
                      <a:pt x="6824" y="9015"/>
                    </a:cubicBezTo>
                    <a:cubicBezTo>
                      <a:pt x="6654" y="9015"/>
                      <a:pt x="6485" y="8974"/>
                      <a:pt x="6328" y="8895"/>
                    </a:cubicBezTo>
                    <a:cubicBezTo>
                      <a:pt x="6142" y="8787"/>
                      <a:pt x="5988" y="8648"/>
                      <a:pt x="5786" y="8571"/>
                    </a:cubicBezTo>
                    <a:cubicBezTo>
                      <a:pt x="5710" y="8543"/>
                      <a:pt x="5630" y="8530"/>
                      <a:pt x="5549" y="8530"/>
                    </a:cubicBezTo>
                    <a:cubicBezTo>
                      <a:pt x="5177" y="8530"/>
                      <a:pt x="4801" y="8807"/>
                      <a:pt x="4750" y="9189"/>
                    </a:cubicBezTo>
                    <a:cubicBezTo>
                      <a:pt x="4642" y="9035"/>
                      <a:pt x="4487" y="8911"/>
                      <a:pt x="4317" y="8818"/>
                    </a:cubicBezTo>
                    <a:lnTo>
                      <a:pt x="4224" y="9158"/>
                    </a:lnTo>
                    <a:cubicBezTo>
                      <a:pt x="4223" y="9163"/>
                      <a:pt x="4219" y="9164"/>
                      <a:pt x="4213" y="9164"/>
                    </a:cubicBezTo>
                    <a:cubicBezTo>
                      <a:pt x="4129" y="9164"/>
                      <a:pt x="3587" y="8784"/>
                      <a:pt x="3543" y="8741"/>
                    </a:cubicBezTo>
                    <a:cubicBezTo>
                      <a:pt x="3342" y="8540"/>
                      <a:pt x="3219" y="8308"/>
                      <a:pt x="3126" y="8045"/>
                    </a:cubicBezTo>
                    <a:cubicBezTo>
                      <a:pt x="3079" y="7936"/>
                      <a:pt x="3048" y="7844"/>
                      <a:pt x="3017" y="7735"/>
                    </a:cubicBezTo>
                    <a:cubicBezTo>
                      <a:pt x="2894" y="7302"/>
                      <a:pt x="2878" y="6884"/>
                      <a:pt x="3265" y="6513"/>
                    </a:cubicBezTo>
                    <a:cubicBezTo>
                      <a:pt x="3561" y="6242"/>
                      <a:pt x="3965" y="6118"/>
                      <a:pt x="4359" y="6118"/>
                    </a:cubicBezTo>
                    <a:cubicBezTo>
                      <a:pt x="4460" y="6118"/>
                      <a:pt x="4560" y="6126"/>
                      <a:pt x="4657" y="6142"/>
                    </a:cubicBezTo>
                    <a:cubicBezTo>
                      <a:pt x="4723" y="6153"/>
                      <a:pt x="4781" y="6164"/>
                      <a:pt x="4836" y="6164"/>
                    </a:cubicBezTo>
                    <a:cubicBezTo>
                      <a:pt x="4859" y="6164"/>
                      <a:pt x="4882" y="6162"/>
                      <a:pt x="4905" y="6157"/>
                    </a:cubicBezTo>
                    <a:cubicBezTo>
                      <a:pt x="4982" y="6142"/>
                      <a:pt x="5044" y="6111"/>
                      <a:pt x="5106" y="6065"/>
                    </a:cubicBezTo>
                    <a:cubicBezTo>
                      <a:pt x="5544" y="5768"/>
                      <a:pt x="6035" y="5505"/>
                      <a:pt x="6544" y="5505"/>
                    </a:cubicBezTo>
                    <a:close/>
                    <a:moveTo>
                      <a:pt x="11154" y="1"/>
                    </a:moveTo>
                    <a:lnTo>
                      <a:pt x="11154" y="1"/>
                    </a:lnTo>
                    <a:cubicBezTo>
                      <a:pt x="10829" y="1408"/>
                      <a:pt x="11108" y="2878"/>
                      <a:pt x="11062" y="4317"/>
                    </a:cubicBezTo>
                    <a:cubicBezTo>
                      <a:pt x="11046" y="5059"/>
                      <a:pt x="10984" y="5879"/>
                      <a:pt x="10721" y="6575"/>
                    </a:cubicBezTo>
                    <a:cubicBezTo>
                      <a:pt x="10613" y="6405"/>
                      <a:pt x="10427" y="6297"/>
                      <a:pt x="10273" y="6157"/>
                    </a:cubicBezTo>
                    <a:cubicBezTo>
                      <a:pt x="9669" y="5631"/>
                      <a:pt x="9375" y="5059"/>
                      <a:pt x="8617" y="4703"/>
                    </a:cubicBezTo>
                    <a:cubicBezTo>
                      <a:pt x="8288" y="4549"/>
                      <a:pt x="7933" y="4476"/>
                      <a:pt x="7576" y="4476"/>
                    </a:cubicBezTo>
                    <a:cubicBezTo>
                      <a:pt x="7112" y="4476"/>
                      <a:pt x="6646" y="4599"/>
                      <a:pt x="6235" y="4827"/>
                    </a:cubicBezTo>
                    <a:cubicBezTo>
                      <a:pt x="6027" y="4946"/>
                      <a:pt x="4971" y="5883"/>
                      <a:pt x="4756" y="5883"/>
                    </a:cubicBezTo>
                    <a:cubicBezTo>
                      <a:pt x="4747" y="5883"/>
                      <a:pt x="4740" y="5882"/>
                      <a:pt x="4735" y="5879"/>
                    </a:cubicBezTo>
                    <a:cubicBezTo>
                      <a:pt x="4354" y="5670"/>
                      <a:pt x="3935" y="5462"/>
                      <a:pt x="3515" y="5462"/>
                    </a:cubicBezTo>
                    <a:cubicBezTo>
                      <a:pt x="3406" y="5462"/>
                      <a:pt x="3296" y="5476"/>
                      <a:pt x="3188" y="5508"/>
                    </a:cubicBezTo>
                    <a:cubicBezTo>
                      <a:pt x="2878" y="5600"/>
                      <a:pt x="2631" y="5833"/>
                      <a:pt x="2430" y="6080"/>
                    </a:cubicBezTo>
                    <a:cubicBezTo>
                      <a:pt x="1935" y="6637"/>
                      <a:pt x="1795" y="7349"/>
                      <a:pt x="1269" y="7874"/>
                    </a:cubicBezTo>
                    <a:cubicBezTo>
                      <a:pt x="1186" y="7958"/>
                      <a:pt x="1115" y="7993"/>
                      <a:pt x="1053" y="7993"/>
                    </a:cubicBezTo>
                    <a:cubicBezTo>
                      <a:pt x="733" y="7993"/>
                      <a:pt x="666" y="7051"/>
                      <a:pt x="589" y="6792"/>
                    </a:cubicBezTo>
                    <a:cubicBezTo>
                      <a:pt x="419" y="6126"/>
                      <a:pt x="218" y="5461"/>
                      <a:pt x="1" y="4812"/>
                    </a:cubicBezTo>
                    <a:lnTo>
                      <a:pt x="1" y="4812"/>
                    </a:lnTo>
                    <a:cubicBezTo>
                      <a:pt x="187" y="6065"/>
                      <a:pt x="295" y="7349"/>
                      <a:pt x="326" y="8617"/>
                    </a:cubicBezTo>
                    <a:cubicBezTo>
                      <a:pt x="341" y="9220"/>
                      <a:pt x="341" y="9824"/>
                      <a:pt x="558" y="10380"/>
                    </a:cubicBezTo>
                    <a:cubicBezTo>
                      <a:pt x="805" y="11015"/>
                      <a:pt x="1409" y="11463"/>
                      <a:pt x="2043" y="11664"/>
                    </a:cubicBezTo>
                    <a:cubicBezTo>
                      <a:pt x="2476" y="11804"/>
                      <a:pt x="2925" y="11850"/>
                      <a:pt x="3373" y="11866"/>
                    </a:cubicBezTo>
                    <a:lnTo>
                      <a:pt x="3853" y="11866"/>
                    </a:lnTo>
                    <a:cubicBezTo>
                      <a:pt x="6049" y="11804"/>
                      <a:pt x="8215" y="11293"/>
                      <a:pt x="10211" y="10396"/>
                    </a:cubicBezTo>
                    <a:cubicBezTo>
                      <a:pt x="10752" y="10148"/>
                      <a:pt x="11309" y="9855"/>
                      <a:pt x="11711" y="9406"/>
                    </a:cubicBezTo>
                    <a:cubicBezTo>
                      <a:pt x="12810" y="8184"/>
                      <a:pt x="12253" y="6699"/>
                      <a:pt x="12021" y="5291"/>
                    </a:cubicBezTo>
                    <a:cubicBezTo>
                      <a:pt x="11866" y="4394"/>
                      <a:pt x="11727" y="3497"/>
                      <a:pt x="11572" y="2615"/>
                    </a:cubicBezTo>
                    <a:cubicBezTo>
                      <a:pt x="11510" y="2166"/>
                      <a:pt x="11433" y="1718"/>
                      <a:pt x="11355" y="1269"/>
                    </a:cubicBezTo>
                    <a:cubicBezTo>
                      <a:pt x="11309" y="929"/>
                      <a:pt x="11077" y="341"/>
                      <a:pt x="111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g2c1d1f73f28_1_280"/>
              <p:cNvSpPr/>
              <p:nvPr/>
            </p:nvSpPr>
            <p:spPr>
              <a:xfrm>
                <a:off x="6705370" y="1887903"/>
                <a:ext cx="492326" cy="293952"/>
              </a:xfrm>
              <a:custGeom>
                <a:rect b="b" l="l" r="r" t="t"/>
                <a:pathLst>
                  <a:path extrusionOk="0" h="7658" w="12826">
                    <a:moveTo>
                      <a:pt x="11820" y="0"/>
                    </a:moveTo>
                    <a:cubicBezTo>
                      <a:pt x="11840" y="168"/>
                      <a:pt x="11871" y="332"/>
                      <a:pt x="11904" y="495"/>
                    </a:cubicBezTo>
                    <a:lnTo>
                      <a:pt x="11904" y="495"/>
                    </a:lnTo>
                    <a:cubicBezTo>
                      <a:pt x="11880" y="330"/>
                      <a:pt x="11852" y="165"/>
                      <a:pt x="11820" y="0"/>
                    </a:cubicBezTo>
                    <a:close/>
                    <a:moveTo>
                      <a:pt x="11904" y="495"/>
                    </a:moveTo>
                    <a:lnTo>
                      <a:pt x="11904" y="495"/>
                    </a:lnTo>
                    <a:cubicBezTo>
                      <a:pt x="12027" y="1355"/>
                      <a:pt x="12034" y="2222"/>
                      <a:pt x="11943" y="3079"/>
                    </a:cubicBezTo>
                    <a:cubicBezTo>
                      <a:pt x="11866" y="3651"/>
                      <a:pt x="11727" y="4239"/>
                      <a:pt x="11325" y="4641"/>
                    </a:cubicBezTo>
                    <a:cubicBezTo>
                      <a:pt x="10969" y="5006"/>
                      <a:pt x="10466" y="5139"/>
                      <a:pt x="9946" y="5139"/>
                    </a:cubicBezTo>
                    <a:cubicBezTo>
                      <a:pt x="9606" y="5139"/>
                      <a:pt x="9260" y="5082"/>
                      <a:pt x="8942" y="4997"/>
                    </a:cubicBezTo>
                    <a:cubicBezTo>
                      <a:pt x="8795" y="4957"/>
                      <a:pt x="8647" y="4916"/>
                      <a:pt x="8490" y="4916"/>
                    </a:cubicBezTo>
                    <a:cubicBezTo>
                      <a:pt x="8466" y="4916"/>
                      <a:pt x="8441" y="4917"/>
                      <a:pt x="8416" y="4919"/>
                    </a:cubicBezTo>
                    <a:cubicBezTo>
                      <a:pt x="8246" y="4950"/>
                      <a:pt x="8076" y="5090"/>
                      <a:pt x="8076" y="5260"/>
                    </a:cubicBezTo>
                    <a:cubicBezTo>
                      <a:pt x="8060" y="5384"/>
                      <a:pt x="8138" y="5492"/>
                      <a:pt x="8215" y="5585"/>
                    </a:cubicBezTo>
                    <a:cubicBezTo>
                      <a:pt x="8385" y="5786"/>
                      <a:pt x="8617" y="5956"/>
                      <a:pt x="8865" y="6064"/>
                    </a:cubicBezTo>
                    <a:cubicBezTo>
                      <a:pt x="8708" y="6097"/>
                      <a:pt x="8552" y="6113"/>
                      <a:pt x="8396" y="6113"/>
                    </a:cubicBezTo>
                    <a:cubicBezTo>
                      <a:pt x="7540" y="6113"/>
                      <a:pt x="6706" y="5657"/>
                      <a:pt x="5895" y="5291"/>
                    </a:cubicBezTo>
                    <a:cubicBezTo>
                      <a:pt x="5829" y="5258"/>
                      <a:pt x="5748" y="5225"/>
                      <a:pt x="5673" y="5225"/>
                    </a:cubicBezTo>
                    <a:cubicBezTo>
                      <a:pt x="5642" y="5225"/>
                      <a:pt x="5613" y="5231"/>
                      <a:pt x="5585" y="5244"/>
                    </a:cubicBezTo>
                    <a:cubicBezTo>
                      <a:pt x="5508" y="5275"/>
                      <a:pt x="5462" y="5353"/>
                      <a:pt x="5415" y="5430"/>
                    </a:cubicBezTo>
                    <a:cubicBezTo>
                      <a:pt x="5261" y="5832"/>
                      <a:pt x="5384" y="6281"/>
                      <a:pt x="5508" y="6683"/>
                    </a:cubicBezTo>
                    <a:cubicBezTo>
                      <a:pt x="5121" y="6389"/>
                      <a:pt x="4719" y="6080"/>
                      <a:pt x="4301" y="5801"/>
                    </a:cubicBezTo>
                    <a:lnTo>
                      <a:pt x="4193" y="6435"/>
                    </a:lnTo>
                    <a:cubicBezTo>
                      <a:pt x="3977" y="6157"/>
                      <a:pt x="3760" y="5894"/>
                      <a:pt x="3528" y="5616"/>
                    </a:cubicBezTo>
                    <a:cubicBezTo>
                      <a:pt x="3497" y="5569"/>
                      <a:pt x="3451" y="5507"/>
                      <a:pt x="3373" y="5507"/>
                    </a:cubicBezTo>
                    <a:cubicBezTo>
                      <a:pt x="3365" y="5504"/>
                      <a:pt x="3356" y="5503"/>
                      <a:pt x="3346" y="5503"/>
                    </a:cubicBezTo>
                    <a:cubicBezTo>
                      <a:pt x="3305" y="5503"/>
                      <a:pt x="3256" y="5528"/>
                      <a:pt x="3219" y="5554"/>
                    </a:cubicBezTo>
                    <a:cubicBezTo>
                      <a:pt x="2878" y="5786"/>
                      <a:pt x="2693" y="6219"/>
                      <a:pt x="2754" y="6621"/>
                    </a:cubicBezTo>
                    <a:cubicBezTo>
                      <a:pt x="1842" y="5105"/>
                      <a:pt x="1888" y="3048"/>
                      <a:pt x="2878" y="1578"/>
                    </a:cubicBezTo>
                    <a:lnTo>
                      <a:pt x="2878" y="1578"/>
                    </a:lnTo>
                    <a:cubicBezTo>
                      <a:pt x="2693" y="1655"/>
                      <a:pt x="2569" y="1717"/>
                      <a:pt x="2430" y="1872"/>
                    </a:cubicBezTo>
                    <a:cubicBezTo>
                      <a:pt x="1950" y="2429"/>
                      <a:pt x="1795" y="3156"/>
                      <a:pt x="1269" y="3682"/>
                    </a:cubicBezTo>
                    <a:cubicBezTo>
                      <a:pt x="1191" y="3760"/>
                      <a:pt x="1123" y="3794"/>
                      <a:pt x="1063" y="3794"/>
                    </a:cubicBezTo>
                    <a:cubicBezTo>
                      <a:pt x="745" y="3794"/>
                      <a:pt x="669" y="2844"/>
                      <a:pt x="604" y="2584"/>
                    </a:cubicBezTo>
                    <a:cubicBezTo>
                      <a:pt x="419" y="1918"/>
                      <a:pt x="218" y="1253"/>
                      <a:pt x="1" y="604"/>
                    </a:cubicBezTo>
                    <a:lnTo>
                      <a:pt x="1" y="604"/>
                    </a:lnTo>
                    <a:cubicBezTo>
                      <a:pt x="187" y="1872"/>
                      <a:pt x="295" y="3141"/>
                      <a:pt x="326" y="4424"/>
                    </a:cubicBezTo>
                    <a:cubicBezTo>
                      <a:pt x="341" y="5012"/>
                      <a:pt x="341" y="5631"/>
                      <a:pt x="558" y="6172"/>
                    </a:cubicBezTo>
                    <a:cubicBezTo>
                      <a:pt x="805" y="6807"/>
                      <a:pt x="1409" y="7255"/>
                      <a:pt x="2043" y="7472"/>
                    </a:cubicBezTo>
                    <a:cubicBezTo>
                      <a:pt x="2476" y="7611"/>
                      <a:pt x="2925" y="7658"/>
                      <a:pt x="3373" y="7658"/>
                    </a:cubicBezTo>
                    <a:lnTo>
                      <a:pt x="3868" y="7658"/>
                    </a:lnTo>
                    <a:cubicBezTo>
                      <a:pt x="6049" y="7596"/>
                      <a:pt x="8215" y="7101"/>
                      <a:pt x="10211" y="6188"/>
                    </a:cubicBezTo>
                    <a:cubicBezTo>
                      <a:pt x="10752" y="5940"/>
                      <a:pt x="11309" y="5662"/>
                      <a:pt x="11711" y="5213"/>
                    </a:cubicBezTo>
                    <a:cubicBezTo>
                      <a:pt x="12825" y="3991"/>
                      <a:pt x="12253" y="2506"/>
                      <a:pt x="12021" y="1083"/>
                    </a:cubicBezTo>
                    <a:cubicBezTo>
                      <a:pt x="11987" y="888"/>
                      <a:pt x="11943" y="693"/>
                      <a:pt x="11904" y="495"/>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g2c1d1f73f28_1_280"/>
              <p:cNvSpPr/>
              <p:nvPr/>
            </p:nvSpPr>
            <p:spPr>
              <a:xfrm>
                <a:off x="6843743" y="1956763"/>
                <a:ext cx="133042" cy="79380"/>
              </a:xfrm>
              <a:custGeom>
                <a:rect b="b" l="l" r="r" t="t"/>
                <a:pathLst>
                  <a:path extrusionOk="0" h="2068" w="3466">
                    <a:moveTo>
                      <a:pt x="3419" y="1"/>
                    </a:moveTo>
                    <a:cubicBezTo>
                      <a:pt x="2800" y="1"/>
                      <a:pt x="2181" y="78"/>
                      <a:pt x="1594" y="233"/>
                    </a:cubicBezTo>
                    <a:cubicBezTo>
                      <a:pt x="1454" y="264"/>
                      <a:pt x="0" y="697"/>
                      <a:pt x="47" y="821"/>
                    </a:cubicBezTo>
                    <a:cubicBezTo>
                      <a:pt x="294" y="1408"/>
                      <a:pt x="820" y="1903"/>
                      <a:pt x="1439" y="2027"/>
                    </a:cubicBezTo>
                    <a:cubicBezTo>
                      <a:pt x="1537" y="2057"/>
                      <a:pt x="1635" y="2067"/>
                      <a:pt x="1733" y="2067"/>
                    </a:cubicBezTo>
                    <a:cubicBezTo>
                      <a:pt x="1790" y="2067"/>
                      <a:pt x="1846" y="2064"/>
                      <a:pt x="1903" y="2058"/>
                    </a:cubicBezTo>
                    <a:cubicBezTo>
                      <a:pt x="2429" y="2027"/>
                      <a:pt x="2924" y="1733"/>
                      <a:pt x="3156" y="1238"/>
                    </a:cubicBezTo>
                    <a:cubicBezTo>
                      <a:pt x="3326" y="898"/>
                      <a:pt x="3465" y="387"/>
                      <a:pt x="34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g2c1d1f73f28_1_280"/>
              <p:cNvSpPr/>
              <p:nvPr/>
            </p:nvSpPr>
            <p:spPr>
              <a:xfrm>
                <a:off x="6845509" y="1956533"/>
                <a:ext cx="130087" cy="45486"/>
              </a:xfrm>
              <a:custGeom>
                <a:rect b="b" l="l" r="r" t="t"/>
                <a:pathLst>
                  <a:path extrusionOk="0" h="1185" w="3389">
                    <a:moveTo>
                      <a:pt x="3237" y="0"/>
                    </a:moveTo>
                    <a:cubicBezTo>
                      <a:pt x="3128" y="0"/>
                      <a:pt x="3018" y="11"/>
                      <a:pt x="2909" y="22"/>
                    </a:cubicBezTo>
                    <a:cubicBezTo>
                      <a:pt x="2445" y="53"/>
                      <a:pt x="1996" y="130"/>
                      <a:pt x="1548" y="239"/>
                    </a:cubicBezTo>
                    <a:cubicBezTo>
                      <a:pt x="1238" y="316"/>
                      <a:pt x="944" y="409"/>
                      <a:pt x="650" y="517"/>
                    </a:cubicBezTo>
                    <a:cubicBezTo>
                      <a:pt x="496" y="564"/>
                      <a:pt x="341" y="625"/>
                      <a:pt x="202" y="687"/>
                    </a:cubicBezTo>
                    <a:cubicBezTo>
                      <a:pt x="124" y="718"/>
                      <a:pt x="16" y="749"/>
                      <a:pt x="1" y="827"/>
                    </a:cubicBezTo>
                    <a:cubicBezTo>
                      <a:pt x="1" y="904"/>
                      <a:pt x="124" y="1120"/>
                      <a:pt x="186" y="1151"/>
                    </a:cubicBezTo>
                    <a:cubicBezTo>
                      <a:pt x="233" y="1182"/>
                      <a:pt x="295" y="1182"/>
                      <a:pt x="341" y="1182"/>
                    </a:cubicBezTo>
                    <a:cubicBezTo>
                      <a:pt x="374" y="1184"/>
                      <a:pt x="408" y="1184"/>
                      <a:pt x="441" y="1184"/>
                    </a:cubicBezTo>
                    <a:cubicBezTo>
                      <a:pt x="795" y="1184"/>
                      <a:pt x="1147" y="1112"/>
                      <a:pt x="1486" y="1028"/>
                    </a:cubicBezTo>
                    <a:cubicBezTo>
                      <a:pt x="1532" y="1012"/>
                      <a:pt x="1579" y="1012"/>
                      <a:pt x="1640" y="997"/>
                    </a:cubicBezTo>
                    <a:lnTo>
                      <a:pt x="1625" y="997"/>
                    </a:lnTo>
                    <a:cubicBezTo>
                      <a:pt x="2182" y="873"/>
                      <a:pt x="2739" y="718"/>
                      <a:pt x="3249" y="455"/>
                    </a:cubicBezTo>
                    <a:cubicBezTo>
                      <a:pt x="3296" y="440"/>
                      <a:pt x="3327" y="424"/>
                      <a:pt x="3358" y="378"/>
                    </a:cubicBezTo>
                    <a:cubicBezTo>
                      <a:pt x="3388" y="347"/>
                      <a:pt x="3373" y="7"/>
                      <a:pt x="3373" y="7"/>
                    </a:cubicBezTo>
                    <a:cubicBezTo>
                      <a:pt x="3328" y="2"/>
                      <a:pt x="3282" y="0"/>
                      <a:pt x="323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g2c1d1f73f28_1_280"/>
              <p:cNvSpPr/>
              <p:nvPr/>
            </p:nvSpPr>
            <p:spPr>
              <a:xfrm>
                <a:off x="6830078" y="1728189"/>
                <a:ext cx="91471" cy="218027"/>
              </a:xfrm>
              <a:custGeom>
                <a:rect b="b" l="l" r="r" t="t"/>
                <a:pathLst>
                  <a:path extrusionOk="0" h="5680" w="2383">
                    <a:moveTo>
                      <a:pt x="1" y="0"/>
                    </a:moveTo>
                    <a:lnTo>
                      <a:pt x="1" y="0"/>
                    </a:lnTo>
                    <a:cubicBezTo>
                      <a:pt x="263" y="1593"/>
                      <a:pt x="496" y="3156"/>
                      <a:pt x="573" y="4765"/>
                    </a:cubicBezTo>
                    <a:cubicBezTo>
                      <a:pt x="635" y="5074"/>
                      <a:pt x="496" y="5615"/>
                      <a:pt x="929" y="5677"/>
                    </a:cubicBezTo>
                    <a:cubicBezTo>
                      <a:pt x="942" y="5679"/>
                      <a:pt x="955" y="5679"/>
                      <a:pt x="969" y="5679"/>
                    </a:cubicBezTo>
                    <a:cubicBezTo>
                      <a:pt x="1110" y="5679"/>
                      <a:pt x="1249" y="5607"/>
                      <a:pt x="1362" y="5523"/>
                    </a:cubicBezTo>
                    <a:cubicBezTo>
                      <a:pt x="1826" y="5182"/>
                      <a:pt x="2197" y="4687"/>
                      <a:pt x="2383" y="4146"/>
                    </a:cubicBezTo>
                    <a:lnTo>
                      <a:pt x="2383" y="4146"/>
                    </a:lnTo>
                    <a:cubicBezTo>
                      <a:pt x="2120" y="4548"/>
                      <a:pt x="1795" y="4904"/>
                      <a:pt x="1408" y="5167"/>
                    </a:cubicBezTo>
                    <a:cubicBezTo>
                      <a:pt x="1302" y="5220"/>
                      <a:pt x="1127" y="5365"/>
                      <a:pt x="1011" y="5365"/>
                    </a:cubicBezTo>
                    <a:cubicBezTo>
                      <a:pt x="992" y="5365"/>
                      <a:pt x="975" y="5361"/>
                      <a:pt x="960" y="5352"/>
                    </a:cubicBezTo>
                    <a:cubicBezTo>
                      <a:pt x="944" y="5321"/>
                      <a:pt x="944" y="5291"/>
                      <a:pt x="944" y="5244"/>
                    </a:cubicBezTo>
                    <a:cubicBezTo>
                      <a:pt x="975" y="3450"/>
                      <a:pt x="681" y="1655"/>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g2c1d1f73f28_1_280"/>
              <p:cNvSpPr/>
              <p:nvPr/>
            </p:nvSpPr>
            <p:spPr>
              <a:xfrm>
                <a:off x="6913409" y="1600525"/>
                <a:ext cx="180333" cy="102142"/>
              </a:xfrm>
              <a:custGeom>
                <a:rect b="b" l="l" r="r" t="t"/>
                <a:pathLst>
                  <a:path extrusionOk="0" h="2661" w="4698">
                    <a:moveTo>
                      <a:pt x="2347" y="0"/>
                    </a:moveTo>
                    <a:cubicBezTo>
                      <a:pt x="1712" y="0"/>
                      <a:pt x="1094" y="263"/>
                      <a:pt x="645" y="712"/>
                    </a:cubicBezTo>
                    <a:cubicBezTo>
                      <a:pt x="413" y="928"/>
                      <a:pt x="227" y="1191"/>
                      <a:pt x="104" y="1485"/>
                    </a:cubicBezTo>
                    <a:cubicBezTo>
                      <a:pt x="1" y="1737"/>
                      <a:pt x="33" y="1938"/>
                      <a:pt x="207" y="1938"/>
                    </a:cubicBezTo>
                    <a:cubicBezTo>
                      <a:pt x="268" y="1938"/>
                      <a:pt x="347" y="1913"/>
                      <a:pt x="444" y="1856"/>
                    </a:cubicBezTo>
                    <a:lnTo>
                      <a:pt x="444" y="1856"/>
                    </a:lnTo>
                    <a:cubicBezTo>
                      <a:pt x="397" y="2011"/>
                      <a:pt x="382" y="2166"/>
                      <a:pt x="428" y="2336"/>
                    </a:cubicBezTo>
                    <a:cubicBezTo>
                      <a:pt x="490" y="2274"/>
                      <a:pt x="552" y="2197"/>
                      <a:pt x="568" y="2104"/>
                    </a:cubicBezTo>
                    <a:lnTo>
                      <a:pt x="568" y="2104"/>
                    </a:lnTo>
                    <a:cubicBezTo>
                      <a:pt x="552" y="2212"/>
                      <a:pt x="537" y="2321"/>
                      <a:pt x="568" y="2429"/>
                    </a:cubicBezTo>
                    <a:cubicBezTo>
                      <a:pt x="599" y="2537"/>
                      <a:pt x="676" y="2645"/>
                      <a:pt x="784" y="2661"/>
                    </a:cubicBezTo>
                    <a:cubicBezTo>
                      <a:pt x="908" y="2088"/>
                      <a:pt x="1202" y="1547"/>
                      <a:pt x="1619" y="1114"/>
                    </a:cubicBezTo>
                    <a:lnTo>
                      <a:pt x="1619" y="1114"/>
                    </a:lnTo>
                    <a:cubicBezTo>
                      <a:pt x="1418" y="1392"/>
                      <a:pt x="1264" y="1702"/>
                      <a:pt x="1171" y="2027"/>
                    </a:cubicBezTo>
                    <a:cubicBezTo>
                      <a:pt x="1140" y="2150"/>
                      <a:pt x="1109" y="2290"/>
                      <a:pt x="1202" y="2367"/>
                    </a:cubicBezTo>
                    <a:cubicBezTo>
                      <a:pt x="1231" y="2392"/>
                      <a:pt x="1266" y="2402"/>
                      <a:pt x="1303" y="2402"/>
                    </a:cubicBezTo>
                    <a:cubicBezTo>
                      <a:pt x="1405" y="2402"/>
                      <a:pt x="1525" y="2326"/>
                      <a:pt x="1604" y="2259"/>
                    </a:cubicBezTo>
                    <a:cubicBezTo>
                      <a:pt x="1944" y="2011"/>
                      <a:pt x="2347" y="1825"/>
                      <a:pt x="2749" y="1748"/>
                    </a:cubicBezTo>
                    <a:cubicBezTo>
                      <a:pt x="2866" y="1721"/>
                      <a:pt x="2977" y="1705"/>
                      <a:pt x="3090" y="1705"/>
                    </a:cubicBezTo>
                    <a:cubicBezTo>
                      <a:pt x="3171" y="1705"/>
                      <a:pt x="3252" y="1713"/>
                      <a:pt x="3337" y="1733"/>
                    </a:cubicBezTo>
                    <a:cubicBezTo>
                      <a:pt x="3692" y="1810"/>
                      <a:pt x="3955" y="2104"/>
                      <a:pt x="4296" y="2243"/>
                    </a:cubicBezTo>
                    <a:cubicBezTo>
                      <a:pt x="4318" y="2254"/>
                      <a:pt x="4339" y="2265"/>
                      <a:pt x="4361" y="2265"/>
                    </a:cubicBezTo>
                    <a:cubicBezTo>
                      <a:pt x="4370" y="2265"/>
                      <a:pt x="4379" y="2263"/>
                      <a:pt x="4389" y="2259"/>
                    </a:cubicBezTo>
                    <a:cubicBezTo>
                      <a:pt x="4419" y="2243"/>
                      <a:pt x="4435" y="2212"/>
                      <a:pt x="4435" y="2181"/>
                    </a:cubicBezTo>
                    <a:cubicBezTo>
                      <a:pt x="4543" y="1872"/>
                      <a:pt x="4389" y="1501"/>
                      <a:pt x="4095" y="1361"/>
                    </a:cubicBezTo>
                    <a:lnTo>
                      <a:pt x="4095" y="1361"/>
                    </a:lnTo>
                    <a:cubicBezTo>
                      <a:pt x="4222" y="1391"/>
                      <a:pt x="4350" y="1402"/>
                      <a:pt x="4477" y="1402"/>
                    </a:cubicBezTo>
                    <a:cubicBezTo>
                      <a:pt x="4551" y="1402"/>
                      <a:pt x="4624" y="1398"/>
                      <a:pt x="4698" y="1392"/>
                    </a:cubicBezTo>
                    <a:cubicBezTo>
                      <a:pt x="4559" y="1037"/>
                      <a:pt x="4249" y="743"/>
                      <a:pt x="3878" y="619"/>
                    </a:cubicBezTo>
                    <a:cubicBezTo>
                      <a:pt x="3924" y="588"/>
                      <a:pt x="3971" y="542"/>
                      <a:pt x="4017" y="511"/>
                    </a:cubicBezTo>
                    <a:cubicBezTo>
                      <a:pt x="3782" y="354"/>
                      <a:pt x="3491" y="272"/>
                      <a:pt x="3203" y="272"/>
                    </a:cubicBezTo>
                    <a:cubicBezTo>
                      <a:pt x="3037" y="272"/>
                      <a:pt x="2871" y="299"/>
                      <a:pt x="2718" y="356"/>
                    </a:cubicBezTo>
                    <a:cubicBezTo>
                      <a:pt x="2780" y="263"/>
                      <a:pt x="2749" y="139"/>
                      <a:pt x="2656" y="77"/>
                    </a:cubicBezTo>
                    <a:cubicBezTo>
                      <a:pt x="2563" y="16"/>
                      <a:pt x="2455" y="0"/>
                      <a:pt x="234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g2c1d1f73f28_1_280"/>
              <p:cNvSpPr/>
              <p:nvPr/>
            </p:nvSpPr>
            <p:spPr>
              <a:xfrm>
                <a:off x="6681035" y="1655145"/>
                <a:ext cx="138416" cy="106902"/>
              </a:xfrm>
              <a:custGeom>
                <a:rect b="b" l="l" r="r" t="t"/>
                <a:pathLst>
                  <a:path extrusionOk="0" h="2785" w="3606">
                    <a:moveTo>
                      <a:pt x="2043" y="312"/>
                    </a:moveTo>
                    <a:cubicBezTo>
                      <a:pt x="2215" y="312"/>
                      <a:pt x="2386" y="346"/>
                      <a:pt x="2538" y="418"/>
                    </a:cubicBezTo>
                    <a:cubicBezTo>
                      <a:pt x="2739" y="495"/>
                      <a:pt x="2924" y="681"/>
                      <a:pt x="2909" y="882"/>
                    </a:cubicBezTo>
                    <a:cubicBezTo>
                      <a:pt x="2581" y="607"/>
                      <a:pt x="2120" y="388"/>
                      <a:pt x="1673" y="368"/>
                    </a:cubicBezTo>
                    <a:lnTo>
                      <a:pt x="1673" y="368"/>
                    </a:lnTo>
                    <a:cubicBezTo>
                      <a:pt x="1790" y="331"/>
                      <a:pt x="1917" y="312"/>
                      <a:pt x="2043" y="312"/>
                    </a:cubicBezTo>
                    <a:close/>
                    <a:moveTo>
                      <a:pt x="2414" y="0"/>
                    </a:moveTo>
                    <a:cubicBezTo>
                      <a:pt x="2120" y="0"/>
                      <a:pt x="1780" y="62"/>
                      <a:pt x="1594" y="294"/>
                    </a:cubicBezTo>
                    <a:cubicBezTo>
                      <a:pt x="1575" y="313"/>
                      <a:pt x="1557" y="343"/>
                      <a:pt x="1555" y="367"/>
                    </a:cubicBezTo>
                    <a:lnTo>
                      <a:pt x="1555" y="367"/>
                    </a:lnTo>
                    <a:cubicBezTo>
                      <a:pt x="1265" y="378"/>
                      <a:pt x="985" y="479"/>
                      <a:pt x="759" y="712"/>
                    </a:cubicBezTo>
                    <a:cubicBezTo>
                      <a:pt x="542" y="959"/>
                      <a:pt x="403" y="1269"/>
                      <a:pt x="341" y="1578"/>
                    </a:cubicBezTo>
                    <a:cubicBezTo>
                      <a:pt x="449" y="1532"/>
                      <a:pt x="558" y="1470"/>
                      <a:pt x="681" y="1423"/>
                    </a:cubicBezTo>
                    <a:lnTo>
                      <a:pt x="681" y="1423"/>
                    </a:lnTo>
                    <a:cubicBezTo>
                      <a:pt x="233" y="1702"/>
                      <a:pt x="1" y="2274"/>
                      <a:pt x="124" y="2785"/>
                    </a:cubicBezTo>
                    <a:cubicBezTo>
                      <a:pt x="650" y="2475"/>
                      <a:pt x="1114" y="1965"/>
                      <a:pt x="1718" y="1872"/>
                    </a:cubicBezTo>
                    <a:cubicBezTo>
                      <a:pt x="1794" y="1859"/>
                      <a:pt x="1871" y="1854"/>
                      <a:pt x="1947" y="1854"/>
                    </a:cubicBezTo>
                    <a:cubicBezTo>
                      <a:pt x="2148" y="1854"/>
                      <a:pt x="2347" y="1893"/>
                      <a:pt x="2538" y="1949"/>
                    </a:cubicBezTo>
                    <a:cubicBezTo>
                      <a:pt x="2560" y="1961"/>
                      <a:pt x="3004" y="2063"/>
                      <a:pt x="3223" y="2063"/>
                    </a:cubicBezTo>
                    <a:cubicBezTo>
                      <a:pt x="3304" y="2063"/>
                      <a:pt x="3355" y="2049"/>
                      <a:pt x="3342" y="2011"/>
                    </a:cubicBezTo>
                    <a:cubicBezTo>
                      <a:pt x="3280" y="1841"/>
                      <a:pt x="3141" y="1702"/>
                      <a:pt x="2955" y="1640"/>
                    </a:cubicBezTo>
                    <a:cubicBezTo>
                      <a:pt x="3064" y="1594"/>
                      <a:pt x="3172" y="1578"/>
                      <a:pt x="3280" y="1563"/>
                    </a:cubicBezTo>
                    <a:cubicBezTo>
                      <a:pt x="3249" y="1423"/>
                      <a:pt x="3141" y="1315"/>
                      <a:pt x="3017" y="1253"/>
                    </a:cubicBezTo>
                    <a:lnTo>
                      <a:pt x="3017" y="1253"/>
                    </a:lnTo>
                    <a:cubicBezTo>
                      <a:pt x="3172" y="1284"/>
                      <a:pt x="3327" y="1315"/>
                      <a:pt x="3481" y="1346"/>
                    </a:cubicBezTo>
                    <a:cubicBezTo>
                      <a:pt x="3605" y="1145"/>
                      <a:pt x="3543" y="898"/>
                      <a:pt x="3450" y="681"/>
                    </a:cubicBezTo>
                    <a:cubicBezTo>
                      <a:pt x="3373" y="495"/>
                      <a:pt x="3280" y="310"/>
                      <a:pt x="3126" y="186"/>
                    </a:cubicBezTo>
                    <a:cubicBezTo>
                      <a:pt x="3110" y="170"/>
                      <a:pt x="3079" y="155"/>
                      <a:pt x="3048" y="140"/>
                    </a:cubicBezTo>
                    <a:cubicBezTo>
                      <a:pt x="2863" y="16"/>
                      <a:pt x="2630" y="0"/>
                      <a:pt x="241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g2c1d1f73f28_1_280"/>
              <p:cNvSpPr/>
              <p:nvPr/>
            </p:nvSpPr>
            <p:spPr>
              <a:xfrm>
                <a:off x="6535561" y="1407763"/>
                <a:ext cx="633045" cy="512248"/>
              </a:xfrm>
              <a:custGeom>
                <a:rect b="b" l="l" r="r" t="t"/>
                <a:pathLst>
                  <a:path extrusionOk="0" h="13345" w="16492">
                    <a:moveTo>
                      <a:pt x="11790" y="0"/>
                    </a:moveTo>
                    <a:cubicBezTo>
                      <a:pt x="10992" y="0"/>
                      <a:pt x="10191" y="89"/>
                      <a:pt x="9406" y="258"/>
                    </a:cubicBezTo>
                    <a:cubicBezTo>
                      <a:pt x="8834" y="381"/>
                      <a:pt x="8230" y="521"/>
                      <a:pt x="7674" y="675"/>
                    </a:cubicBezTo>
                    <a:cubicBezTo>
                      <a:pt x="7396" y="768"/>
                      <a:pt x="6117" y="1091"/>
                      <a:pt x="6034" y="1385"/>
                    </a:cubicBezTo>
                    <a:lnTo>
                      <a:pt x="6034" y="1385"/>
                    </a:lnTo>
                    <a:cubicBezTo>
                      <a:pt x="6081" y="1215"/>
                      <a:pt x="6142" y="1030"/>
                      <a:pt x="6173" y="845"/>
                    </a:cubicBezTo>
                    <a:lnTo>
                      <a:pt x="6173" y="845"/>
                    </a:lnTo>
                    <a:cubicBezTo>
                      <a:pt x="5879" y="876"/>
                      <a:pt x="5601" y="1047"/>
                      <a:pt x="5430" y="1294"/>
                    </a:cubicBezTo>
                    <a:cubicBezTo>
                      <a:pt x="5338" y="1402"/>
                      <a:pt x="5276" y="1557"/>
                      <a:pt x="5152" y="1634"/>
                    </a:cubicBezTo>
                    <a:cubicBezTo>
                      <a:pt x="5088" y="1678"/>
                      <a:pt x="5023" y="1696"/>
                      <a:pt x="4956" y="1696"/>
                    </a:cubicBezTo>
                    <a:cubicBezTo>
                      <a:pt x="4570" y="1696"/>
                      <a:pt x="4157" y="1061"/>
                      <a:pt x="3945" y="876"/>
                    </a:cubicBezTo>
                    <a:cubicBezTo>
                      <a:pt x="3721" y="659"/>
                      <a:pt x="3431" y="570"/>
                      <a:pt x="3125" y="570"/>
                    </a:cubicBezTo>
                    <a:cubicBezTo>
                      <a:pt x="2735" y="570"/>
                      <a:pt x="2319" y="715"/>
                      <a:pt x="1981" y="923"/>
                    </a:cubicBezTo>
                    <a:cubicBezTo>
                      <a:pt x="1161" y="1418"/>
                      <a:pt x="558" y="2253"/>
                      <a:pt x="279" y="3181"/>
                    </a:cubicBezTo>
                    <a:cubicBezTo>
                      <a:pt x="1" y="4094"/>
                      <a:pt x="47" y="5099"/>
                      <a:pt x="341" y="6028"/>
                    </a:cubicBezTo>
                    <a:cubicBezTo>
                      <a:pt x="465" y="6399"/>
                      <a:pt x="635" y="6786"/>
                      <a:pt x="944" y="7049"/>
                    </a:cubicBezTo>
                    <a:cubicBezTo>
                      <a:pt x="1139" y="7214"/>
                      <a:pt x="1401" y="7312"/>
                      <a:pt x="1653" y="7312"/>
                    </a:cubicBezTo>
                    <a:cubicBezTo>
                      <a:pt x="1802" y="7312"/>
                      <a:pt x="1947" y="7278"/>
                      <a:pt x="2074" y="7203"/>
                    </a:cubicBezTo>
                    <a:lnTo>
                      <a:pt x="2074" y="7203"/>
                    </a:lnTo>
                    <a:cubicBezTo>
                      <a:pt x="1965" y="7528"/>
                      <a:pt x="2043" y="7915"/>
                      <a:pt x="2290" y="8178"/>
                    </a:cubicBezTo>
                    <a:cubicBezTo>
                      <a:pt x="2470" y="8370"/>
                      <a:pt x="2743" y="8487"/>
                      <a:pt x="3015" y="8487"/>
                    </a:cubicBezTo>
                    <a:cubicBezTo>
                      <a:pt x="3094" y="8487"/>
                      <a:pt x="3172" y="8477"/>
                      <a:pt x="3249" y="8456"/>
                    </a:cubicBezTo>
                    <a:lnTo>
                      <a:pt x="3249" y="8456"/>
                    </a:lnTo>
                    <a:cubicBezTo>
                      <a:pt x="3175" y="8482"/>
                      <a:pt x="4441" y="12943"/>
                      <a:pt x="4518" y="13345"/>
                    </a:cubicBezTo>
                    <a:cubicBezTo>
                      <a:pt x="4456" y="12061"/>
                      <a:pt x="3930" y="10916"/>
                      <a:pt x="3822" y="9663"/>
                    </a:cubicBezTo>
                    <a:cubicBezTo>
                      <a:pt x="3744" y="8858"/>
                      <a:pt x="3698" y="8054"/>
                      <a:pt x="3621" y="7265"/>
                    </a:cubicBezTo>
                    <a:cubicBezTo>
                      <a:pt x="3605" y="7219"/>
                      <a:pt x="3605" y="7188"/>
                      <a:pt x="3636" y="7157"/>
                    </a:cubicBezTo>
                    <a:cubicBezTo>
                      <a:pt x="3649" y="7137"/>
                      <a:pt x="3671" y="7131"/>
                      <a:pt x="3698" y="7131"/>
                    </a:cubicBezTo>
                    <a:cubicBezTo>
                      <a:pt x="3733" y="7131"/>
                      <a:pt x="3777" y="7141"/>
                      <a:pt x="3822" y="7141"/>
                    </a:cubicBezTo>
                    <a:cubicBezTo>
                      <a:pt x="3914" y="7126"/>
                      <a:pt x="3961" y="7002"/>
                      <a:pt x="3976" y="6909"/>
                    </a:cubicBezTo>
                    <a:cubicBezTo>
                      <a:pt x="4023" y="6617"/>
                      <a:pt x="3977" y="6324"/>
                      <a:pt x="3854" y="6062"/>
                    </a:cubicBezTo>
                    <a:lnTo>
                      <a:pt x="3854" y="6062"/>
                    </a:lnTo>
                    <a:cubicBezTo>
                      <a:pt x="3888" y="6133"/>
                      <a:pt x="3947" y="6164"/>
                      <a:pt x="4018" y="6164"/>
                    </a:cubicBezTo>
                    <a:cubicBezTo>
                      <a:pt x="4309" y="6164"/>
                      <a:pt x="4806" y="5648"/>
                      <a:pt x="4657" y="5301"/>
                    </a:cubicBezTo>
                    <a:lnTo>
                      <a:pt x="4657" y="5301"/>
                    </a:lnTo>
                    <a:cubicBezTo>
                      <a:pt x="5183" y="5463"/>
                      <a:pt x="5733" y="5543"/>
                      <a:pt x="6284" y="5543"/>
                    </a:cubicBezTo>
                    <a:cubicBezTo>
                      <a:pt x="7046" y="5543"/>
                      <a:pt x="7809" y="5389"/>
                      <a:pt x="8509" y="5084"/>
                    </a:cubicBezTo>
                    <a:cubicBezTo>
                      <a:pt x="8865" y="4929"/>
                      <a:pt x="9236" y="4666"/>
                      <a:pt x="9220" y="4280"/>
                    </a:cubicBezTo>
                    <a:cubicBezTo>
                      <a:pt x="9220" y="4048"/>
                      <a:pt x="9035" y="3831"/>
                      <a:pt x="8818" y="3723"/>
                    </a:cubicBezTo>
                    <a:cubicBezTo>
                      <a:pt x="8602" y="3599"/>
                      <a:pt x="8354" y="3568"/>
                      <a:pt x="8107" y="3537"/>
                    </a:cubicBezTo>
                    <a:cubicBezTo>
                      <a:pt x="9870" y="3088"/>
                      <a:pt x="11665" y="2795"/>
                      <a:pt x="13475" y="2655"/>
                    </a:cubicBezTo>
                    <a:lnTo>
                      <a:pt x="13475" y="2655"/>
                    </a:lnTo>
                    <a:cubicBezTo>
                      <a:pt x="13181" y="3027"/>
                      <a:pt x="13072" y="3614"/>
                      <a:pt x="13413" y="3924"/>
                    </a:cubicBezTo>
                    <a:cubicBezTo>
                      <a:pt x="13558" y="4057"/>
                      <a:pt x="13738" y="4107"/>
                      <a:pt x="13928" y="4107"/>
                    </a:cubicBezTo>
                    <a:cubicBezTo>
                      <a:pt x="14204" y="4107"/>
                      <a:pt x="14503" y="4003"/>
                      <a:pt x="14758" y="3893"/>
                    </a:cubicBezTo>
                    <a:cubicBezTo>
                      <a:pt x="15099" y="5656"/>
                      <a:pt x="15346" y="7435"/>
                      <a:pt x="15501" y="9214"/>
                    </a:cubicBezTo>
                    <a:cubicBezTo>
                      <a:pt x="15516" y="8828"/>
                      <a:pt x="15625" y="8394"/>
                      <a:pt x="15903" y="8101"/>
                    </a:cubicBezTo>
                    <a:cubicBezTo>
                      <a:pt x="15996" y="7992"/>
                      <a:pt x="16491" y="7667"/>
                      <a:pt x="16491" y="7605"/>
                    </a:cubicBezTo>
                    <a:cubicBezTo>
                      <a:pt x="16336" y="5950"/>
                      <a:pt x="16383" y="4264"/>
                      <a:pt x="15934" y="2655"/>
                    </a:cubicBezTo>
                    <a:cubicBezTo>
                      <a:pt x="15718" y="1820"/>
                      <a:pt x="15346" y="938"/>
                      <a:pt x="14604" y="505"/>
                    </a:cubicBezTo>
                    <a:cubicBezTo>
                      <a:pt x="14217" y="273"/>
                      <a:pt x="13784" y="180"/>
                      <a:pt x="13351" y="118"/>
                    </a:cubicBezTo>
                    <a:cubicBezTo>
                      <a:pt x="12836" y="39"/>
                      <a:pt x="12314" y="0"/>
                      <a:pt x="1179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g2c1d1f73f28_1_280"/>
              <p:cNvSpPr/>
              <p:nvPr/>
            </p:nvSpPr>
            <p:spPr>
              <a:xfrm>
                <a:off x="6667984" y="1747765"/>
                <a:ext cx="172809" cy="169278"/>
              </a:xfrm>
              <a:custGeom>
                <a:rect b="b" l="l" r="r" t="t"/>
                <a:pathLst>
                  <a:path extrusionOk="0" fill="none" h="4410" w="4502">
                    <a:moveTo>
                      <a:pt x="3373" y="16"/>
                    </a:moveTo>
                    <a:cubicBezTo>
                      <a:pt x="3466" y="16"/>
                      <a:pt x="3589" y="0"/>
                      <a:pt x="3682" y="47"/>
                    </a:cubicBezTo>
                    <a:cubicBezTo>
                      <a:pt x="3868" y="124"/>
                      <a:pt x="3961" y="325"/>
                      <a:pt x="4022" y="526"/>
                    </a:cubicBezTo>
                    <a:cubicBezTo>
                      <a:pt x="4285" y="1315"/>
                      <a:pt x="4456" y="2151"/>
                      <a:pt x="4502" y="2986"/>
                    </a:cubicBezTo>
                    <a:cubicBezTo>
                      <a:pt x="4502" y="3079"/>
                      <a:pt x="4502" y="3156"/>
                      <a:pt x="4456" y="3234"/>
                    </a:cubicBezTo>
                    <a:cubicBezTo>
                      <a:pt x="4425" y="3311"/>
                      <a:pt x="4332" y="3342"/>
                      <a:pt x="4254" y="3388"/>
                    </a:cubicBezTo>
                    <a:cubicBezTo>
                      <a:pt x="3295" y="3806"/>
                      <a:pt x="2290" y="4146"/>
                      <a:pt x="1253" y="4378"/>
                    </a:cubicBezTo>
                    <a:cubicBezTo>
                      <a:pt x="1192" y="4394"/>
                      <a:pt x="1114" y="4409"/>
                      <a:pt x="1052" y="4378"/>
                    </a:cubicBezTo>
                    <a:cubicBezTo>
                      <a:pt x="975" y="4347"/>
                      <a:pt x="929" y="4285"/>
                      <a:pt x="898" y="4224"/>
                    </a:cubicBezTo>
                    <a:cubicBezTo>
                      <a:pt x="449" y="3388"/>
                      <a:pt x="140" y="2476"/>
                      <a:pt x="47" y="1532"/>
                    </a:cubicBezTo>
                    <a:cubicBezTo>
                      <a:pt x="0" y="1207"/>
                      <a:pt x="16" y="975"/>
                      <a:pt x="310" y="805"/>
                    </a:cubicBezTo>
                    <a:cubicBezTo>
                      <a:pt x="727" y="557"/>
                      <a:pt x="1238" y="418"/>
                      <a:pt x="1702" y="310"/>
                    </a:cubicBezTo>
                    <a:cubicBezTo>
                      <a:pt x="2243" y="155"/>
                      <a:pt x="2800" y="62"/>
                      <a:pt x="3373" y="16"/>
                    </a:cubicBezTo>
                    <a:close/>
                  </a:path>
                </a:pathLst>
              </a:custGeom>
              <a:noFill/>
              <a:ln cap="flat" cmpd="sng" w="9675">
                <a:solidFill>
                  <a:schemeClr val="accent3"/>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g2c1d1f73f28_1_280"/>
              <p:cNvSpPr/>
              <p:nvPr/>
            </p:nvSpPr>
            <p:spPr>
              <a:xfrm>
                <a:off x="6926268" y="1698480"/>
                <a:ext cx="190658" cy="164518"/>
              </a:xfrm>
              <a:custGeom>
                <a:rect b="b" l="l" r="r" t="t"/>
                <a:pathLst>
                  <a:path extrusionOk="0" fill="none" h="4286" w="4967">
                    <a:moveTo>
                      <a:pt x="511" y="666"/>
                    </a:moveTo>
                    <a:cubicBezTo>
                      <a:pt x="403" y="712"/>
                      <a:pt x="279" y="743"/>
                      <a:pt x="186" y="836"/>
                    </a:cubicBezTo>
                    <a:cubicBezTo>
                      <a:pt x="16" y="991"/>
                      <a:pt x="1" y="1223"/>
                      <a:pt x="16" y="1439"/>
                    </a:cubicBezTo>
                    <a:cubicBezTo>
                      <a:pt x="62" y="2321"/>
                      <a:pt x="217" y="3187"/>
                      <a:pt x="511" y="4023"/>
                    </a:cubicBezTo>
                    <a:cubicBezTo>
                      <a:pt x="542" y="4100"/>
                      <a:pt x="573" y="4177"/>
                      <a:pt x="650" y="4224"/>
                    </a:cubicBezTo>
                    <a:cubicBezTo>
                      <a:pt x="728" y="4286"/>
                      <a:pt x="820" y="4286"/>
                      <a:pt x="929" y="4286"/>
                    </a:cubicBezTo>
                    <a:cubicBezTo>
                      <a:pt x="2120" y="4255"/>
                      <a:pt x="3311" y="4131"/>
                      <a:pt x="4502" y="3914"/>
                    </a:cubicBezTo>
                    <a:cubicBezTo>
                      <a:pt x="4579" y="3899"/>
                      <a:pt x="4672" y="3868"/>
                      <a:pt x="4734" y="3821"/>
                    </a:cubicBezTo>
                    <a:cubicBezTo>
                      <a:pt x="4796" y="3760"/>
                      <a:pt x="4812" y="3667"/>
                      <a:pt x="4827" y="3589"/>
                    </a:cubicBezTo>
                    <a:cubicBezTo>
                      <a:pt x="4966" y="2599"/>
                      <a:pt x="4920" y="1578"/>
                      <a:pt x="4657" y="635"/>
                    </a:cubicBezTo>
                    <a:cubicBezTo>
                      <a:pt x="4549" y="310"/>
                      <a:pt x="4456" y="93"/>
                      <a:pt x="4069" y="47"/>
                    </a:cubicBezTo>
                    <a:cubicBezTo>
                      <a:pt x="3528" y="1"/>
                      <a:pt x="2924" y="109"/>
                      <a:pt x="2398" y="186"/>
                    </a:cubicBezTo>
                    <a:cubicBezTo>
                      <a:pt x="1764" y="294"/>
                      <a:pt x="1130" y="449"/>
                      <a:pt x="511" y="666"/>
                    </a:cubicBezTo>
                    <a:close/>
                  </a:path>
                </a:pathLst>
              </a:custGeom>
              <a:noFill/>
              <a:ln cap="flat" cmpd="sng" w="9675">
                <a:solidFill>
                  <a:schemeClr val="accent3"/>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g2c1d1f73f28_1_280"/>
              <p:cNvSpPr/>
              <p:nvPr/>
            </p:nvSpPr>
            <p:spPr>
              <a:xfrm>
                <a:off x="6837218" y="1776859"/>
                <a:ext cx="95617" cy="42799"/>
              </a:xfrm>
              <a:custGeom>
                <a:rect b="b" l="l" r="r" t="t"/>
                <a:pathLst>
                  <a:path extrusionOk="0" fill="none" h="1115" w="2491">
                    <a:moveTo>
                      <a:pt x="0" y="1114"/>
                    </a:moveTo>
                    <a:cubicBezTo>
                      <a:pt x="16" y="743"/>
                      <a:pt x="248" y="387"/>
                      <a:pt x="573" y="202"/>
                    </a:cubicBezTo>
                    <a:cubicBezTo>
                      <a:pt x="897" y="31"/>
                      <a:pt x="1300" y="0"/>
                      <a:pt x="1655" y="124"/>
                    </a:cubicBezTo>
                    <a:cubicBezTo>
                      <a:pt x="1996" y="263"/>
                      <a:pt x="2305" y="526"/>
                      <a:pt x="2491" y="851"/>
                    </a:cubicBezTo>
                  </a:path>
                </a:pathLst>
              </a:custGeom>
              <a:noFill/>
              <a:ln cap="rnd" cmpd="sng" w="9675">
                <a:solidFill>
                  <a:schemeClr val="accent3"/>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g2c1d1f73f28_1_280"/>
              <p:cNvSpPr/>
              <p:nvPr/>
            </p:nvSpPr>
            <p:spPr>
              <a:xfrm>
                <a:off x="7110931" y="1702050"/>
                <a:ext cx="42799" cy="57040"/>
              </a:xfrm>
              <a:custGeom>
                <a:rect b="b" l="l" r="r" t="t"/>
                <a:pathLst>
                  <a:path extrusionOk="0" fill="none" h="1486" w="1115">
                    <a:moveTo>
                      <a:pt x="1" y="1485"/>
                    </a:moveTo>
                    <a:cubicBezTo>
                      <a:pt x="372" y="990"/>
                      <a:pt x="743" y="495"/>
                      <a:pt x="1114" y="0"/>
                    </a:cubicBezTo>
                  </a:path>
                </a:pathLst>
              </a:custGeom>
              <a:noFill/>
              <a:ln cap="rnd" cmpd="sng" w="9675">
                <a:solidFill>
                  <a:schemeClr val="accent3"/>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g2c1d1f73f28_1_280"/>
              <p:cNvSpPr/>
              <p:nvPr/>
            </p:nvSpPr>
            <p:spPr>
              <a:xfrm>
                <a:off x="6027285" y="2156281"/>
                <a:ext cx="2102654" cy="1305512"/>
              </a:xfrm>
              <a:custGeom>
                <a:rect b="b" l="l" r="r" t="t"/>
                <a:pathLst>
                  <a:path extrusionOk="0" h="34011" w="54778">
                    <a:moveTo>
                      <a:pt x="15362" y="12763"/>
                    </a:moveTo>
                    <a:cubicBezTo>
                      <a:pt x="15393" y="14077"/>
                      <a:pt x="15470" y="15392"/>
                      <a:pt x="15594" y="16707"/>
                    </a:cubicBezTo>
                    <a:cubicBezTo>
                      <a:pt x="15579" y="16583"/>
                      <a:pt x="12794" y="16460"/>
                      <a:pt x="12454" y="16398"/>
                    </a:cubicBezTo>
                    <a:cubicBezTo>
                      <a:pt x="13413" y="15346"/>
                      <a:pt x="14480" y="14248"/>
                      <a:pt x="15223" y="12995"/>
                    </a:cubicBezTo>
                    <a:cubicBezTo>
                      <a:pt x="15269" y="12917"/>
                      <a:pt x="15316" y="12840"/>
                      <a:pt x="15362" y="12763"/>
                    </a:cubicBezTo>
                    <a:close/>
                    <a:moveTo>
                      <a:pt x="38562" y="33701"/>
                    </a:moveTo>
                    <a:cubicBezTo>
                      <a:pt x="38564" y="33704"/>
                      <a:pt x="38565" y="33706"/>
                      <a:pt x="38566" y="33708"/>
                    </a:cubicBezTo>
                    <a:cubicBezTo>
                      <a:pt x="38565" y="33706"/>
                      <a:pt x="38564" y="33704"/>
                      <a:pt x="38562" y="33701"/>
                    </a:cubicBezTo>
                    <a:close/>
                    <a:moveTo>
                      <a:pt x="50524" y="0"/>
                    </a:moveTo>
                    <a:cubicBezTo>
                      <a:pt x="48359" y="4114"/>
                      <a:pt x="45899" y="8074"/>
                      <a:pt x="43518" y="12064"/>
                    </a:cubicBezTo>
                    <a:lnTo>
                      <a:pt x="43518" y="12064"/>
                    </a:lnTo>
                    <a:cubicBezTo>
                      <a:pt x="43614" y="11866"/>
                      <a:pt x="40189" y="7981"/>
                      <a:pt x="39865" y="7580"/>
                    </a:cubicBezTo>
                    <a:cubicBezTo>
                      <a:pt x="38690" y="6126"/>
                      <a:pt x="37576" y="4641"/>
                      <a:pt x="36416" y="3187"/>
                    </a:cubicBezTo>
                    <a:cubicBezTo>
                      <a:pt x="36335" y="3083"/>
                      <a:pt x="36210" y="2978"/>
                      <a:pt x="36107" y="2978"/>
                    </a:cubicBezTo>
                    <a:cubicBezTo>
                      <a:pt x="36076" y="2978"/>
                      <a:pt x="36048" y="2987"/>
                      <a:pt x="36023" y="3008"/>
                    </a:cubicBezTo>
                    <a:lnTo>
                      <a:pt x="36023" y="3008"/>
                    </a:lnTo>
                    <a:cubicBezTo>
                      <a:pt x="36103" y="2927"/>
                      <a:pt x="36056" y="2751"/>
                      <a:pt x="35952" y="2677"/>
                    </a:cubicBezTo>
                    <a:cubicBezTo>
                      <a:pt x="35859" y="2584"/>
                      <a:pt x="35720" y="2568"/>
                      <a:pt x="35580" y="2553"/>
                    </a:cubicBezTo>
                    <a:cubicBezTo>
                      <a:pt x="34312" y="2429"/>
                      <a:pt x="33028" y="2305"/>
                      <a:pt x="31760" y="2197"/>
                    </a:cubicBezTo>
                    <a:cubicBezTo>
                      <a:pt x="30584" y="2104"/>
                      <a:pt x="29300" y="2212"/>
                      <a:pt x="28171" y="1857"/>
                    </a:cubicBezTo>
                    <a:lnTo>
                      <a:pt x="28171" y="1857"/>
                    </a:lnTo>
                    <a:cubicBezTo>
                      <a:pt x="28325" y="1919"/>
                      <a:pt x="27707" y="3450"/>
                      <a:pt x="27614" y="3589"/>
                    </a:cubicBezTo>
                    <a:cubicBezTo>
                      <a:pt x="27289" y="4069"/>
                      <a:pt x="26670" y="4347"/>
                      <a:pt x="26191" y="4688"/>
                    </a:cubicBezTo>
                    <a:cubicBezTo>
                      <a:pt x="26082" y="4749"/>
                      <a:pt x="25989" y="4827"/>
                      <a:pt x="25928" y="4920"/>
                    </a:cubicBezTo>
                    <a:cubicBezTo>
                      <a:pt x="25850" y="5028"/>
                      <a:pt x="25819" y="5152"/>
                      <a:pt x="25788" y="5275"/>
                    </a:cubicBezTo>
                    <a:cubicBezTo>
                      <a:pt x="25649" y="5801"/>
                      <a:pt x="25525" y="6312"/>
                      <a:pt x="25386" y="6838"/>
                    </a:cubicBezTo>
                    <a:cubicBezTo>
                      <a:pt x="24891" y="6467"/>
                      <a:pt x="24489" y="5987"/>
                      <a:pt x="24195" y="5430"/>
                    </a:cubicBezTo>
                    <a:cubicBezTo>
                      <a:pt x="24087" y="5229"/>
                      <a:pt x="23994" y="5012"/>
                      <a:pt x="23855" y="4827"/>
                    </a:cubicBezTo>
                    <a:cubicBezTo>
                      <a:pt x="23700" y="4641"/>
                      <a:pt x="23483" y="4486"/>
                      <a:pt x="23298" y="4347"/>
                    </a:cubicBezTo>
                    <a:cubicBezTo>
                      <a:pt x="22540" y="3775"/>
                      <a:pt x="21859" y="3048"/>
                      <a:pt x="21643" y="2120"/>
                    </a:cubicBezTo>
                    <a:cubicBezTo>
                      <a:pt x="21616" y="2106"/>
                      <a:pt x="21574" y="2099"/>
                      <a:pt x="21519" y="2099"/>
                    </a:cubicBezTo>
                    <a:cubicBezTo>
                      <a:pt x="21153" y="2099"/>
                      <a:pt x="20243" y="2375"/>
                      <a:pt x="19987" y="2429"/>
                    </a:cubicBezTo>
                    <a:cubicBezTo>
                      <a:pt x="19322" y="2522"/>
                      <a:pt x="18657" y="2646"/>
                      <a:pt x="18007" y="2754"/>
                    </a:cubicBezTo>
                    <a:cubicBezTo>
                      <a:pt x="16677" y="3001"/>
                      <a:pt x="15362" y="3249"/>
                      <a:pt x="14047" y="3481"/>
                    </a:cubicBezTo>
                    <a:cubicBezTo>
                      <a:pt x="13784" y="3527"/>
                      <a:pt x="13459" y="3728"/>
                      <a:pt x="13598" y="3945"/>
                    </a:cubicBezTo>
                    <a:cubicBezTo>
                      <a:pt x="13568" y="3927"/>
                      <a:pt x="13536" y="3919"/>
                      <a:pt x="13504" y="3919"/>
                    </a:cubicBezTo>
                    <a:cubicBezTo>
                      <a:pt x="13373" y="3919"/>
                      <a:pt x="13237" y="4050"/>
                      <a:pt x="13150" y="4162"/>
                    </a:cubicBezTo>
                    <a:cubicBezTo>
                      <a:pt x="11247" y="6528"/>
                      <a:pt x="9437" y="8926"/>
                      <a:pt x="7457" y="11262"/>
                    </a:cubicBezTo>
                    <a:cubicBezTo>
                      <a:pt x="5477" y="13598"/>
                      <a:pt x="3497" y="15949"/>
                      <a:pt x="1764" y="18471"/>
                    </a:cubicBezTo>
                    <a:cubicBezTo>
                      <a:pt x="1022" y="19538"/>
                      <a:pt x="1" y="21363"/>
                      <a:pt x="1641" y="22137"/>
                    </a:cubicBezTo>
                    <a:cubicBezTo>
                      <a:pt x="2136" y="22369"/>
                      <a:pt x="2708" y="22400"/>
                      <a:pt x="3249" y="22431"/>
                    </a:cubicBezTo>
                    <a:cubicBezTo>
                      <a:pt x="4702" y="22513"/>
                      <a:pt x="6146" y="22550"/>
                      <a:pt x="7595" y="22550"/>
                    </a:cubicBezTo>
                    <a:cubicBezTo>
                      <a:pt x="8059" y="22550"/>
                      <a:pt x="8523" y="22547"/>
                      <a:pt x="8989" y="22539"/>
                    </a:cubicBezTo>
                    <a:cubicBezTo>
                      <a:pt x="10891" y="22524"/>
                      <a:pt x="12732" y="22508"/>
                      <a:pt x="14619" y="22245"/>
                    </a:cubicBezTo>
                    <a:lnTo>
                      <a:pt x="14619" y="22245"/>
                    </a:lnTo>
                    <a:cubicBezTo>
                      <a:pt x="14496" y="22307"/>
                      <a:pt x="14496" y="22462"/>
                      <a:pt x="14511" y="22586"/>
                    </a:cubicBezTo>
                    <a:cubicBezTo>
                      <a:pt x="14589" y="23808"/>
                      <a:pt x="14681" y="25014"/>
                      <a:pt x="14774" y="26221"/>
                    </a:cubicBezTo>
                    <a:cubicBezTo>
                      <a:pt x="14821" y="26793"/>
                      <a:pt x="14944" y="27412"/>
                      <a:pt x="14913" y="27969"/>
                    </a:cubicBezTo>
                    <a:cubicBezTo>
                      <a:pt x="14882" y="28402"/>
                      <a:pt x="14589" y="28851"/>
                      <a:pt x="14790" y="29284"/>
                    </a:cubicBezTo>
                    <a:cubicBezTo>
                      <a:pt x="14913" y="29547"/>
                      <a:pt x="15207" y="29717"/>
                      <a:pt x="15285" y="29995"/>
                    </a:cubicBezTo>
                    <a:cubicBezTo>
                      <a:pt x="15362" y="30212"/>
                      <a:pt x="15285" y="30444"/>
                      <a:pt x="15223" y="30660"/>
                    </a:cubicBezTo>
                    <a:cubicBezTo>
                      <a:pt x="14960" y="31743"/>
                      <a:pt x="15068" y="32873"/>
                      <a:pt x="14836" y="33986"/>
                    </a:cubicBezTo>
                    <a:cubicBezTo>
                      <a:pt x="17271" y="33996"/>
                      <a:pt x="19711" y="34011"/>
                      <a:pt x="22150" y="34011"/>
                    </a:cubicBezTo>
                    <a:cubicBezTo>
                      <a:pt x="23725" y="34011"/>
                      <a:pt x="25299" y="34005"/>
                      <a:pt x="26871" y="33986"/>
                    </a:cubicBezTo>
                    <a:cubicBezTo>
                      <a:pt x="28851" y="33955"/>
                      <a:pt x="30831" y="33924"/>
                      <a:pt x="32796" y="33847"/>
                    </a:cubicBezTo>
                    <a:cubicBezTo>
                      <a:pt x="33817" y="33816"/>
                      <a:pt x="34838" y="33770"/>
                      <a:pt x="35843" y="33708"/>
                    </a:cubicBezTo>
                    <a:cubicBezTo>
                      <a:pt x="36099" y="33698"/>
                      <a:pt x="37098" y="33498"/>
                      <a:pt x="37818" y="33498"/>
                    </a:cubicBezTo>
                    <a:cubicBezTo>
                      <a:pt x="38182" y="33498"/>
                      <a:pt x="38474" y="33549"/>
                      <a:pt x="38562" y="33701"/>
                    </a:cubicBezTo>
                    <a:lnTo>
                      <a:pt x="38562" y="33701"/>
                    </a:lnTo>
                    <a:cubicBezTo>
                      <a:pt x="38193" y="33038"/>
                      <a:pt x="37962" y="32313"/>
                      <a:pt x="37854" y="31558"/>
                    </a:cubicBezTo>
                    <a:cubicBezTo>
                      <a:pt x="37824" y="31310"/>
                      <a:pt x="37793" y="31032"/>
                      <a:pt x="37653" y="30815"/>
                    </a:cubicBezTo>
                    <a:cubicBezTo>
                      <a:pt x="37607" y="30722"/>
                      <a:pt x="37530" y="30645"/>
                      <a:pt x="37483" y="30552"/>
                    </a:cubicBezTo>
                    <a:cubicBezTo>
                      <a:pt x="37251" y="30011"/>
                      <a:pt x="37978" y="29485"/>
                      <a:pt x="37793" y="28928"/>
                    </a:cubicBezTo>
                    <a:cubicBezTo>
                      <a:pt x="37638" y="28402"/>
                      <a:pt x="36988" y="28448"/>
                      <a:pt x="37468" y="27861"/>
                    </a:cubicBezTo>
                    <a:cubicBezTo>
                      <a:pt x="37669" y="27613"/>
                      <a:pt x="37700" y="27242"/>
                      <a:pt x="37561" y="26963"/>
                    </a:cubicBezTo>
                    <a:cubicBezTo>
                      <a:pt x="37417" y="26705"/>
                      <a:pt x="37127" y="26527"/>
                      <a:pt x="36827" y="26527"/>
                    </a:cubicBezTo>
                    <a:cubicBezTo>
                      <a:pt x="36804" y="26527"/>
                      <a:pt x="36780" y="26528"/>
                      <a:pt x="36756" y="26530"/>
                    </a:cubicBezTo>
                    <a:cubicBezTo>
                      <a:pt x="37793" y="25030"/>
                      <a:pt x="37066" y="22848"/>
                      <a:pt x="36911" y="21178"/>
                    </a:cubicBezTo>
                    <a:cubicBezTo>
                      <a:pt x="36694" y="18950"/>
                      <a:pt x="36601" y="16707"/>
                      <a:pt x="36617" y="14464"/>
                    </a:cubicBezTo>
                    <a:lnTo>
                      <a:pt x="36617" y="14464"/>
                    </a:lnTo>
                    <a:cubicBezTo>
                      <a:pt x="36617" y="15052"/>
                      <a:pt x="37561" y="15887"/>
                      <a:pt x="37916" y="16290"/>
                    </a:cubicBezTo>
                    <a:cubicBezTo>
                      <a:pt x="38551" y="17001"/>
                      <a:pt x="39200" y="17682"/>
                      <a:pt x="39881" y="18316"/>
                    </a:cubicBezTo>
                    <a:cubicBezTo>
                      <a:pt x="40747" y="19120"/>
                      <a:pt x="41675" y="19847"/>
                      <a:pt x="42681" y="20435"/>
                    </a:cubicBezTo>
                    <a:cubicBezTo>
                      <a:pt x="43319" y="20818"/>
                      <a:pt x="43914" y="21201"/>
                      <a:pt x="44472" y="21201"/>
                    </a:cubicBezTo>
                    <a:cubicBezTo>
                      <a:pt x="44862" y="21201"/>
                      <a:pt x="45233" y="21015"/>
                      <a:pt x="45589" y="20513"/>
                    </a:cubicBezTo>
                    <a:cubicBezTo>
                      <a:pt x="47384" y="18022"/>
                      <a:pt x="48977" y="15423"/>
                      <a:pt x="50477" y="12763"/>
                    </a:cubicBezTo>
                    <a:cubicBezTo>
                      <a:pt x="51158" y="11556"/>
                      <a:pt x="51823" y="10349"/>
                      <a:pt x="52442" y="9081"/>
                    </a:cubicBezTo>
                    <a:cubicBezTo>
                      <a:pt x="53123" y="7658"/>
                      <a:pt x="53803" y="6234"/>
                      <a:pt x="54484" y="4811"/>
                    </a:cubicBezTo>
                    <a:cubicBezTo>
                      <a:pt x="54592" y="4579"/>
                      <a:pt x="54716" y="4332"/>
                      <a:pt x="54732" y="4069"/>
                    </a:cubicBezTo>
                    <a:cubicBezTo>
                      <a:pt x="54778" y="3342"/>
                      <a:pt x="53587" y="2336"/>
                      <a:pt x="53107" y="1872"/>
                    </a:cubicBezTo>
                    <a:lnTo>
                      <a:pt x="53092" y="1857"/>
                    </a:lnTo>
                    <a:cubicBezTo>
                      <a:pt x="52380" y="1161"/>
                      <a:pt x="51560" y="557"/>
                      <a:pt x="50679" y="78"/>
                    </a:cubicBezTo>
                    <a:cubicBezTo>
                      <a:pt x="50632" y="47"/>
                      <a:pt x="50586" y="16"/>
                      <a:pt x="5052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g2c1d1f73f28_1_280"/>
              <p:cNvSpPr/>
              <p:nvPr/>
            </p:nvSpPr>
            <p:spPr>
              <a:xfrm>
                <a:off x="6172183" y="2779399"/>
                <a:ext cx="633007" cy="238486"/>
              </a:xfrm>
              <a:custGeom>
                <a:rect b="b" l="l" r="r" t="t"/>
                <a:pathLst>
                  <a:path extrusionOk="0" h="6213" w="16491">
                    <a:moveTo>
                      <a:pt x="6747" y="1"/>
                    </a:moveTo>
                    <a:cubicBezTo>
                      <a:pt x="4307" y="1"/>
                      <a:pt x="1642" y="257"/>
                      <a:pt x="0" y="1185"/>
                    </a:cubicBezTo>
                    <a:cubicBezTo>
                      <a:pt x="1596" y="391"/>
                      <a:pt x="3905" y="135"/>
                      <a:pt x="6288" y="135"/>
                    </a:cubicBezTo>
                    <a:cubicBezTo>
                      <a:pt x="8917" y="135"/>
                      <a:pt x="11635" y="446"/>
                      <a:pt x="13583" y="690"/>
                    </a:cubicBezTo>
                    <a:cubicBezTo>
                      <a:pt x="14155" y="752"/>
                      <a:pt x="14712" y="829"/>
                      <a:pt x="15284" y="922"/>
                    </a:cubicBezTo>
                    <a:cubicBezTo>
                      <a:pt x="15470" y="953"/>
                      <a:pt x="15934" y="968"/>
                      <a:pt x="16073" y="1076"/>
                    </a:cubicBezTo>
                    <a:cubicBezTo>
                      <a:pt x="16259" y="1247"/>
                      <a:pt x="16228" y="1587"/>
                      <a:pt x="16259" y="1834"/>
                    </a:cubicBezTo>
                    <a:cubicBezTo>
                      <a:pt x="16321" y="2964"/>
                      <a:pt x="16166" y="4108"/>
                      <a:pt x="15826" y="5191"/>
                    </a:cubicBezTo>
                    <a:cubicBezTo>
                      <a:pt x="15748" y="5470"/>
                      <a:pt x="15702" y="5702"/>
                      <a:pt x="15377" y="5764"/>
                    </a:cubicBezTo>
                    <a:cubicBezTo>
                      <a:pt x="15181" y="5778"/>
                      <a:pt x="14982" y="5783"/>
                      <a:pt x="14782" y="5783"/>
                    </a:cubicBezTo>
                    <a:cubicBezTo>
                      <a:pt x="14285" y="5783"/>
                      <a:pt x="13777" y="5752"/>
                      <a:pt x="13282" y="5752"/>
                    </a:cubicBezTo>
                    <a:cubicBezTo>
                      <a:pt x="13123" y="5752"/>
                      <a:pt x="12965" y="5755"/>
                      <a:pt x="12809" y="5764"/>
                    </a:cubicBezTo>
                    <a:cubicBezTo>
                      <a:pt x="11649" y="5841"/>
                      <a:pt x="10535" y="6135"/>
                      <a:pt x="9390" y="6212"/>
                    </a:cubicBezTo>
                    <a:cubicBezTo>
                      <a:pt x="10535" y="6181"/>
                      <a:pt x="11664" y="5903"/>
                      <a:pt x="12809" y="5856"/>
                    </a:cubicBezTo>
                    <a:cubicBezTo>
                      <a:pt x="13381" y="5856"/>
                      <a:pt x="13954" y="5887"/>
                      <a:pt x="14526" y="5887"/>
                    </a:cubicBezTo>
                    <a:cubicBezTo>
                      <a:pt x="14705" y="5887"/>
                      <a:pt x="14920" y="5918"/>
                      <a:pt x="15130" y="5918"/>
                    </a:cubicBezTo>
                    <a:cubicBezTo>
                      <a:pt x="15393" y="5918"/>
                      <a:pt x="15647" y="5870"/>
                      <a:pt x="15810" y="5655"/>
                    </a:cubicBezTo>
                    <a:cubicBezTo>
                      <a:pt x="16321" y="4449"/>
                      <a:pt x="16491" y="3118"/>
                      <a:pt x="16429" y="1819"/>
                    </a:cubicBezTo>
                    <a:cubicBezTo>
                      <a:pt x="16413" y="1293"/>
                      <a:pt x="16383" y="829"/>
                      <a:pt x="15733" y="798"/>
                    </a:cubicBezTo>
                    <a:cubicBezTo>
                      <a:pt x="13892" y="504"/>
                      <a:pt x="12036" y="303"/>
                      <a:pt x="10179" y="148"/>
                    </a:cubicBezTo>
                    <a:cubicBezTo>
                      <a:pt x="9210" y="69"/>
                      <a:pt x="8008" y="1"/>
                      <a:pt x="67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g2c1d1f73f28_1_280"/>
              <p:cNvSpPr/>
              <p:nvPr/>
            </p:nvSpPr>
            <p:spPr>
              <a:xfrm>
                <a:off x="6561700" y="2301140"/>
                <a:ext cx="64755" cy="328998"/>
              </a:xfrm>
              <a:custGeom>
                <a:rect b="b" l="l" r="r" t="t"/>
                <a:pathLst>
                  <a:path extrusionOk="0" h="8571" w="1687">
                    <a:moveTo>
                      <a:pt x="0" y="1"/>
                    </a:moveTo>
                    <a:cubicBezTo>
                      <a:pt x="959" y="1161"/>
                      <a:pt x="1052" y="2739"/>
                      <a:pt x="1269" y="4162"/>
                    </a:cubicBezTo>
                    <a:cubicBezTo>
                      <a:pt x="1408" y="5260"/>
                      <a:pt x="1454" y="6359"/>
                      <a:pt x="1424" y="7473"/>
                    </a:cubicBezTo>
                    <a:cubicBezTo>
                      <a:pt x="1424" y="7844"/>
                      <a:pt x="1393" y="8215"/>
                      <a:pt x="1377" y="8571"/>
                    </a:cubicBezTo>
                    <a:cubicBezTo>
                      <a:pt x="1439" y="8215"/>
                      <a:pt x="1485" y="7844"/>
                      <a:pt x="1516" y="7473"/>
                    </a:cubicBezTo>
                    <a:cubicBezTo>
                      <a:pt x="1687" y="5554"/>
                      <a:pt x="1485" y="133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g2c1d1f73f28_1_280"/>
              <p:cNvSpPr/>
              <p:nvPr/>
            </p:nvSpPr>
            <p:spPr>
              <a:xfrm>
                <a:off x="6556365" y="2336799"/>
                <a:ext cx="42761" cy="129473"/>
              </a:xfrm>
              <a:custGeom>
                <a:rect b="b" l="l" r="r" t="t"/>
                <a:pathLst>
                  <a:path extrusionOk="0" h="3373" w="1114">
                    <a:moveTo>
                      <a:pt x="0" y="0"/>
                    </a:moveTo>
                    <a:lnTo>
                      <a:pt x="0" y="0"/>
                    </a:lnTo>
                    <a:cubicBezTo>
                      <a:pt x="511" y="1083"/>
                      <a:pt x="851" y="2197"/>
                      <a:pt x="1052" y="3372"/>
                    </a:cubicBezTo>
                    <a:cubicBezTo>
                      <a:pt x="1114" y="2181"/>
                      <a:pt x="727" y="9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g2c1d1f73f28_1_280"/>
              <p:cNvSpPr/>
              <p:nvPr/>
            </p:nvSpPr>
            <p:spPr>
              <a:xfrm>
                <a:off x="6643649" y="2397329"/>
                <a:ext cx="29710" cy="202519"/>
              </a:xfrm>
              <a:custGeom>
                <a:rect b="b" l="l" r="r" t="t"/>
                <a:pathLst>
                  <a:path extrusionOk="0" h="5276" w="774">
                    <a:moveTo>
                      <a:pt x="217" y="1"/>
                    </a:moveTo>
                    <a:lnTo>
                      <a:pt x="217" y="1"/>
                    </a:lnTo>
                    <a:cubicBezTo>
                      <a:pt x="542" y="1532"/>
                      <a:pt x="310" y="3095"/>
                      <a:pt x="93" y="4611"/>
                    </a:cubicBezTo>
                    <a:cubicBezTo>
                      <a:pt x="62" y="4843"/>
                      <a:pt x="16" y="5059"/>
                      <a:pt x="0" y="5276"/>
                    </a:cubicBezTo>
                    <a:cubicBezTo>
                      <a:pt x="62" y="5059"/>
                      <a:pt x="124" y="4843"/>
                      <a:pt x="186" y="4642"/>
                    </a:cubicBezTo>
                    <a:cubicBezTo>
                      <a:pt x="557" y="3126"/>
                      <a:pt x="774" y="1486"/>
                      <a:pt x="2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g2c1d1f73f28_1_280"/>
              <p:cNvSpPr/>
              <p:nvPr/>
            </p:nvSpPr>
            <p:spPr>
              <a:xfrm>
                <a:off x="7400113" y="2331425"/>
                <a:ext cx="31476" cy="391949"/>
              </a:xfrm>
              <a:custGeom>
                <a:rect b="b" l="l" r="r" t="t"/>
                <a:pathLst>
                  <a:path extrusionOk="0" h="10211" w="820">
                    <a:moveTo>
                      <a:pt x="263" y="1"/>
                    </a:moveTo>
                    <a:lnTo>
                      <a:pt x="263" y="1"/>
                    </a:lnTo>
                    <a:cubicBezTo>
                      <a:pt x="0" y="3404"/>
                      <a:pt x="201" y="6854"/>
                      <a:pt x="820" y="10211"/>
                    </a:cubicBezTo>
                    <a:cubicBezTo>
                      <a:pt x="449" y="6823"/>
                      <a:pt x="263" y="3404"/>
                      <a:pt x="2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g2c1d1f73f28_1_280"/>
              <p:cNvSpPr/>
              <p:nvPr/>
            </p:nvSpPr>
            <p:spPr>
              <a:xfrm>
                <a:off x="7378119" y="2270280"/>
                <a:ext cx="24989" cy="433520"/>
              </a:xfrm>
              <a:custGeom>
                <a:rect b="b" l="l" r="r" t="t"/>
                <a:pathLst>
                  <a:path extrusionOk="0" h="11294" w="651">
                    <a:moveTo>
                      <a:pt x="403" y="0"/>
                    </a:moveTo>
                    <a:cubicBezTo>
                      <a:pt x="1" y="3744"/>
                      <a:pt x="78" y="7565"/>
                      <a:pt x="650" y="11293"/>
                    </a:cubicBezTo>
                    <a:cubicBezTo>
                      <a:pt x="341" y="7534"/>
                      <a:pt x="248" y="3759"/>
                      <a:pt x="4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g2c1d1f73f28_1_280"/>
              <p:cNvSpPr/>
              <p:nvPr/>
            </p:nvSpPr>
            <p:spPr>
              <a:xfrm>
                <a:off x="7422069" y="2383703"/>
                <a:ext cx="35084" cy="288617"/>
              </a:xfrm>
              <a:custGeom>
                <a:rect b="b" l="l" r="r" t="t"/>
                <a:pathLst>
                  <a:path extrusionOk="0" h="7519" w="914">
                    <a:moveTo>
                      <a:pt x="0" y="0"/>
                    </a:moveTo>
                    <a:lnTo>
                      <a:pt x="0" y="0"/>
                    </a:lnTo>
                    <a:cubicBezTo>
                      <a:pt x="93" y="2522"/>
                      <a:pt x="403" y="5043"/>
                      <a:pt x="913" y="7518"/>
                    </a:cubicBezTo>
                    <a:cubicBezTo>
                      <a:pt x="666" y="5089"/>
                      <a:pt x="341" y="241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g2c1d1f73f28_1_280"/>
              <p:cNvSpPr/>
              <p:nvPr/>
            </p:nvSpPr>
            <p:spPr>
              <a:xfrm>
                <a:off x="7659586" y="2491753"/>
                <a:ext cx="115232" cy="315333"/>
              </a:xfrm>
              <a:custGeom>
                <a:rect b="b" l="l" r="r" t="t"/>
                <a:pathLst>
                  <a:path extrusionOk="0" h="8215" w="3002">
                    <a:moveTo>
                      <a:pt x="3001" y="1"/>
                    </a:moveTo>
                    <a:cubicBezTo>
                      <a:pt x="1470" y="2073"/>
                      <a:pt x="0" y="4425"/>
                      <a:pt x="201" y="7116"/>
                    </a:cubicBezTo>
                    <a:cubicBezTo>
                      <a:pt x="217" y="7488"/>
                      <a:pt x="279" y="7859"/>
                      <a:pt x="371" y="8215"/>
                    </a:cubicBezTo>
                    <a:cubicBezTo>
                      <a:pt x="310" y="7843"/>
                      <a:pt x="294" y="7472"/>
                      <a:pt x="294" y="7101"/>
                    </a:cubicBezTo>
                    <a:cubicBezTo>
                      <a:pt x="294" y="6003"/>
                      <a:pt x="511" y="4904"/>
                      <a:pt x="913" y="3883"/>
                    </a:cubicBezTo>
                    <a:cubicBezTo>
                      <a:pt x="1423" y="2507"/>
                      <a:pt x="2274" y="1284"/>
                      <a:pt x="30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g2c1d1f73f28_1_280"/>
              <p:cNvSpPr/>
              <p:nvPr/>
            </p:nvSpPr>
            <p:spPr>
              <a:xfrm>
                <a:off x="7636403" y="2688891"/>
                <a:ext cx="26793" cy="103947"/>
              </a:xfrm>
              <a:custGeom>
                <a:rect b="b" l="l" r="r" t="t"/>
                <a:pathLst>
                  <a:path extrusionOk="0" h="2708" w="698">
                    <a:moveTo>
                      <a:pt x="697" y="0"/>
                    </a:moveTo>
                    <a:cubicBezTo>
                      <a:pt x="202" y="789"/>
                      <a:pt x="1" y="1779"/>
                      <a:pt x="187" y="2707"/>
                    </a:cubicBezTo>
                    <a:cubicBezTo>
                      <a:pt x="279" y="1779"/>
                      <a:pt x="450" y="898"/>
                      <a:pt x="6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g2c1d1f73f28_1_280"/>
              <p:cNvSpPr/>
              <p:nvPr/>
            </p:nvSpPr>
            <p:spPr>
              <a:xfrm>
                <a:off x="7693402" y="2729846"/>
                <a:ext cx="11938" cy="33894"/>
              </a:xfrm>
              <a:custGeom>
                <a:rect b="b" l="l" r="r" t="t"/>
                <a:pathLst>
                  <a:path extrusionOk="0" h="883" w="311">
                    <a:moveTo>
                      <a:pt x="78" y="1"/>
                    </a:moveTo>
                    <a:cubicBezTo>
                      <a:pt x="1" y="310"/>
                      <a:pt x="47" y="604"/>
                      <a:pt x="233" y="882"/>
                    </a:cubicBezTo>
                    <a:cubicBezTo>
                      <a:pt x="310" y="573"/>
                      <a:pt x="264" y="264"/>
                      <a:pt x="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g2c1d1f73f28_1_280"/>
              <p:cNvSpPr/>
              <p:nvPr/>
            </p:nvSpPr>
            <p:spPr>
              <a:xfrm>
                <a:off x="6298043" y="2759862"/>
                <a:ext cx="131277" cy="12168"/>
              </a:xfrm>
              <a:custGeom>
                <a:rect b="b" l="l" r="r" t="t"/>
                <a:pathLst>
                  <a:path extrusionOk="0" h="317" w="3420">
                    <a:moveTo>
                      <a:pt x="1414" y="1"/>
                    </a:moveTo>
                    <a:cubicBezTo>
                      <a:pt x="937" y="1"/>
                      <a:pt x="461" y="54"/>
                      <a:pt x="1" y="162"/>
                    </a:cubicBezTo>
                    <a:cubicBezTo>
                      <a:pt x="1161" y="162"/>
                      <a:pt x="2275" y="224"/>
                      <a:pt x="3420" y="317"/>
                    </a:cubicBezTo>
                    <a:cubicBezTo>
                      <a:pt x="2775" y="108"/>
                      <a:pt x="2093" y="1"/>
                      <a:pt x="14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g2c1d1f73f28_1_280"/>
              <p:cNvSpPr/>
              <p:nvPr/>
            </p:nvSpPr>
            <p:spPr>
              <a:xfrm>
                <a:off x="7186355" y="2835017"/>
                <a:ext cx="209620" cy="20766"/>
              </a:xfrm>
              <a:custGeom>
                <a:rect b="b" l="l" r="r" t="t"/>
                <a:pathLst>
                  <a:path extrusionOk="0" h="541" w="5461">
                    <a:moveTo>
                      <a:pt x="2420" y="1"/>
                    </a:moveTo>
                    <a:cubicBezTo>
                      <a:pt x="1606" y="1"/>
                      <a:pt x="790" y="98"/>
                      <a:pt x="0" y="262"/>
                    </a:cubicBezTo>
                    <a:cubicBezTo>
                      <a:pt x="691" y="228"/>
                      <a:pt x="1384" y="198"/>
                      <a:pt x="2077" y="198"/>
                    </a:cubicBezTo>
                    <a:cubicBezTo>
                      <a:pt x="2982" y="198"/>
                      <a:pt x="3886" y="250"/>
                      <a:pt x="4780" y="416"/>
                    </a:cubicBezTo>
                    <a:cubicBezTo>
                      <a:pt x="4981" y="447"/>
                      <a:pt x="5260" y="509"/>
                      <a:pt x="5461" y="540"/>
                    </a:cubicBezTo>
                    <a:cubicBezTo>
                      <a:pt x="4490" y="159"/>
                      <a:pt x="3457" y="1"/>
                      <a:pt x="24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g2c1d1f73f28_1_280"/>
              <p:cNvSpPr/>
              <p:nvPr/>
            </p:nvSpPr>
            <p:spPr>
              <a:xfrm>
                <a:off x="7190500" y="2921035"/>
                <a:ext cx="198374" cy="280710"/>
              </a:xfrm>
              <a:custGeom>
                <a:rect b="b" l="l" r="r" t="t"/>
                <a:pathLst>
                  <a:path extrusionOk="0" h="7313" w="5168">
                    <a:moveTo>
                      <a:pt x="5167" y="1"/>
                    </a:moveTo>
                    <a:lnTo>
                      <a:pt x="5167" y="1"/>
                    </a:lnTo>
                    <a:cubicBezTo>
                      <a:pt x="4997" y="1873"/>
                      <a:pt x="4610" y="3729"/>
                      <a:pt x="3976" y="5492"/>
                    </a:cubicBezTo>
                    <a:cubicBezTo>
                      <a:pt x="3744" y="6142"/>
                      <a:pt x="3435" y="6807"/>
                      <a:pt x="2769" y="7070"/>
                    </a:cubicBezTo>
                    <a:cubicBezTo>
                      <a:pt x="2596" y="7137"/>
                      <a:pt x="2427" y="7166"/>
                      <a:pt x="2263" y="7166"/>
                    </a:cubicBezTo>
                    <a:cubicBezTo>
                      <a:pt x="1318" y="7166"/>
                      <a:pt x="541" y="6173"/>
                      <a:pt x="0" y="5461"/>
                    </a:cubicBezTo>
                    <a:lnTo>
                      <a:pt x="0" y="5461"/>
                    </a:lnTo>
                    <a:cubicBezTo>
                      <a:pt x="515" y="6268"/>
                      <a:pt x="1280" y="7313"/>
                      <a:pt x="2306" y="7313"/>
                    </a:cubicBezTo>
                    <a:cubicBezTo>
                      <a:pt x="2421" y="7313"/>
                      <a:pt x="2539" y="7299"/>
                      <a:pt x="2661" y="7271"/>
                    </a:cubicBezTo>
                    <a:cubicBezTo>
                      <a:pt x="3466" y="7086"/>
                      <a:pt x="3914" y="6281"/>
                      <a:pt x="4162" y="5554"/>
                    </a:cubicBezTo>
                    <a:cubicBezTo>
                      <a:pt x="4780" y="3775"/>
                      <a:pt x="5152" y="1888"/>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g2c1d1f73f28_1_280"/>
              <p:cNvSpPr/>
              <p:nvPr/>
            </p:nvSpPr>
            <p:spPr>
              <a:xfrm>
                <a:off x="7135266" y="3166881"/>
                <a:ext cx="305238" cy="94197"/>
              </a:xfrm>
              <a:custGeom>
                <a:rect b="b" l="l" r="r" t="t"/>
                <a:pathLst>
                  <a:path extrusionOk="0" h="2454" w="7952">
                    <a:moveTo>
                      <a:pt x="7952" y="0"/>
                    </a:moveTo>
                    <a:cubicBezTo>
                      <a:pt x="5972" y="1470"/>
                      <a:pt x="3543" y="2305"/>
                      <a:pt x="1068" y="2351"/>
                    </a:cubicBezTo>
                    <a:cubicBezTo>
                      <a:pt x="759" y="2351"/>
                      <a:pt x="310" y="2336"/>
                      <a:pt x="1" y="2320"/>
                    </a:cubicBezTo>
                    <a:lnTo>
                      <a:pt x="1" y="2320"/>
                    </a:lnTo>
                    <a:cubicBezTo>
                      <a:pt x="310" y="2382"/>
                      <a:pt x="759" y="2429"/>
                      <a:pt x="1068" y="2444"/>
                    </a:cubicBezTo>
                    <a:cubicBezTo>
                      <a:pt x="1207" y="2450"/>
                      <a:pt x="1346" y="2453"/>
                      <a:pt x="1486" y="2453"/>
                    </a:cubicBezTo>
                    <a:cubicBezTo>
                      <a:pt x="3841" y="2453"/>
                      <a:pt x="6214" y="1592"/>
                      <a:pt x="79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g2c1d1f73f28_1_280"/>
              <p:cNvSpPr/>
              <p:nvPr/>
            </p:nvSpPr>
            <p:spPr>
              <a:xfrm>
                <a:off x="7301544" y="3217931"/>
                <a:ext cx="167474" cy="99187"/>
              </a:xfrm>
              <a:custGeom>
                <a:rect b="b" l="l" r="r" t="t"/>
                <a:pathLst>
                  <a:path extrusionOk="0" h="2584" w="4363">
                    <a:moveTo>
                      <a:pt x="4363" y="0"/>
                    </a:moveTo>
                    <a:cubicBezTo>
                      <a:pt x="3914" y="743"/>
                      <a:pt x="3079" y="1114"/>
                      <a:pt x="2352" y="1532"/>
                    </a:cubicBezTo>
                    <a:cubicBezTo>
                      <a:pt x="1594" y="1934"/>
                      <a:pt x="805" y="2274"/>
                      <a:pt x="0" y="2584"/>
                    </a:cubicBezTo>
                    <a:cubicBezTo>
                      <a:pt x="217" y="2553"/>
                      <a:pt x="418" y="2491"/>
                      <a:pt x="634" y="2429"/>
                    </a:cubicBezTo>
                    <a:cubicBezTo>
                      <a:pt x="1826" y="2058"/>
                      <a:pt x="3868" y="1207"/>
                      <a:pt x="43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g2c1d1f73f28_1_280"/>
              <p:cNvSpPr/>
              <p:nvPr/>
            </p:nvSpPr>
            <p:spPr>
              <a:xfrm>
                <a:off x="7360924" y="3324216"/>
                <a:ext cx="83756" cy="23031"/>
              </a:xfrm>
              <a:custGeom>
                <a:rect b="b" l="l" r="r" t="t"/>
                <a:pathLst>
                  <a:path extrusionOk="0" h="600" w="2182">
                    <a:moveTo>
                      <a:pt x="2181" y="0"/>
                    </a:moveTo>
                    <a:lnTo>
                      <a:pt x="2181" y="0"/>
                    </a:lnTo>
                    <a:cubicBezTo>
                      <a:pt x="1454" y="263"/>
                      <a:pt x="758" y="434"/>
                      <a:pt x="0" y="542"/>
                    </a:cubicBezTo>
                    <a:cubicBezTo>
                      <a:pt x="172" y="581"/>
                      <a:pt x="349" y="599"/>
                      <a:pt x="525" y="599"/>
                    </a:cubicBezTo>
                    <a:cubicBezTo>
                      <a:pt x="1125" y="599"/>
                      <a:pt x="1727" y="383"/>
                      <a:pt x="2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g2c1d1f73f28_1_280"/>
              <p:cNvSpPr/>
              <p:nvPr/>
            </p:nvSpPr>
            <p:spPr>
              <a:xfrm>
                <a:off x="6594365" y="3283260"/>
                <a:ext cx="279097" cy="102142"/>
              </a:xfrm>
              <a:custGeom>
                <a:rect b="b" l="l" r="r" t="t"/>
                <a:pathLst>
                  <a:path extrusionOk="0" h="2661" w="7271">
                    <a:moveTo>
                      <a:pt x="0" y="0"/>
                    </a:moveTo>
                    <a:lnTo>
                      <a:pt x="0" y="0"/>
                    </a:lnTo>
                    <a:cubicBezTo>
                      <a:pt x="402" y="541"/>
                      <a:pt x="1052" y="789"/>
                      <a:pt x="1640" y="1067"/>
                    </a:cubicBezTo>
                    <a:cubicBezTo>
                      <a:pt x="3125" y="1717"/>
                      <a:pt x="4703" y="2212"/>
                      <a:pt x="6296" y="2506"/>
                    </a:cubicBezTo>
                    <a:cubicBezTo>
                      <a:pt x="6621" y="2568"/>
                      <a:pt x="6946" y="2630"/>
                      <a:pt x="7271" y="2661"/>
                    </a:cubicBezTo>
                    <a:cubicBezTo>
                      <a:pt x="6946" y="2583"/>
                      <a:pt x="6637" y="2506"/>
                      <a:pt x="6327" y="2429"/>
                    </a:cubicBezTo>
                    <a:cubicBezTo>
                      <a:pt x="4749" y="2011"/>
                      <a:pt x="3202" y="1516"/>
                      <a:pt x="1686" y="928"/>
                    </a:cubicBezTo>
                    <a:cubicBezTo>
                      <a:pt x="1098" y="681"/>
                      <a:pt x="464" y="48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g2c1d1f73f28_1_280"/>
              <p:cNvSpPr/>
              <p:nvPr/>
            </p:nvSpPr>
            <p:spPr>
              <a:xfrm>
                <a:off x="6660269" y="3226261"/>
                <a:ext cx="266622" cy="43298"/>
              </a:xfrm>
              <a:custGeom>
                <a:rect b="b" l="l" r="r" t="t"/>
                <a:pathLst>
                  <a:path extrusionOk="0" h="1128" w="6946">
                    <a:moveTo>
                      <a:pt x="6946" y="0"/>
                    </a:moveTo>
                    <a:lnTo>
                      <a:pt x="6080" y="278"/>
                    </a:lnTo>
                    <a:cubicBezTo>
                      <a:pt x="5006" y="645"/>
                      <a:pt x="3834" y="931"/>
                      <a:pt x="2687" y="931"/>
                    </a:cubicBezTo>
                    <a:cubicBezTo>
                      <a:pt x="1752" y="931"/>
                      <a:pt x="834" y="741"/>
                      <a:pt x="0" y="248"/>
                    </a:cubicBezTo>
                    <a:lnTo>
                      <a:pt x="0" y="248"/>
                    </a:lnTo>
                    <a:cubicBezTo>
                      <a:pt x="836" y="880"/>
                      <a:pt x="1798" y="1128"/>
                      <a:pt x="2788" y="1128"/>
                    </a:cubicBezTo>
                    <a:cubicBezTo>
                      <a:pt x="4217" y="1128"/>
                      <a:pt x="5703" y="612"/>
                      <a:pt x="69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g2c1d1f73f28_1_280"/>
              <p:cNvSpPr/>
              <p:nvPr/>
            </p:nvSpPr>
            <p:spPr>
              <a:xfrm>
                <a:off x="6809313" y="3126502"/>
                <a:ext cx="69477" cy="40419"/>
              </a:xfrm>
              <a:custGeom>
                <a:rect b="b" l="l" r="r" t="t"/>
                <a:pathLst>
                  <a:path extrusionOk="0" h="1053" w="1810">
                    <a:moveTo>
                      <a:pt x="1810" y="0"/>
                    </a:moveTo>
                    <a:lnTo>
                      <a:pt x="1810" y="0"/>
                    </a:lnTo>
                    <a:cubicBezTo>
                      <a:pt x="1176" y="325"/>
                      <a:pt x="588" y="650"/>
                      <a:pt x="0" y="1052"/>
                    </a:cubicBezTo>
                    <a:cubicBezTo>
                      <a:pt x="696" y="897"/>
                      <a:pt x="1330" y="526"/>
                      <a:pt x="181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g2c1d1f73f28_1_280"/>
              <p:cNvSpPr/>
              <p:nvPr/>
            </p:nvSpPr>
            <p:spPr>
              <a:xfrm>
                <a:off x="7099646" y="3366361"/>
                <a:ext cx="112852" cy="54660"/>
              </a:xfrm>
              <a:custGeom>
                <a:rect b="b" l="l" r="r" t="t"/>
                <a:pathLst>
                  <a:path extrusionOk="0" h="1424" w="2940">
                    <a:moveTo>
                      <a:pt x="2940" y="1"/>
                    </a:moveTo>
                    <a:cubicBezTo>
                      <a:pt x="1888" y="295"/>
                      <a:pt x="882" y="790"/>
                      <a:pt x="1" y="1424"/>
                    </a:cubicBezTo>
                    <a:cubicBezTo>
                      <a:pt x="1022" y="1022"/>
                      <a:pt x="1981" y="542"/>
                      <a:pt x="29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g2c1d1f73f28_1_280"/>
              <p:cNvSpPr/>
              <p:nvPr/>
            </p:nvSpPr>
            <p:spPr>
              <a:xfrm>
                <a:off x="7330025" y="2444234"/>
                <a:ext cx="16083" cy="107516"/>
              </a:xfrm>
              <a:custGeom>
                <a:rect b="b" l="l" r="r" t="t"/>
                <a:pathLst>
                  <a:path extrusionOk="0" h="2801" w="419">
                    <a:moveTo>
                      <a:pt x="418" y="1"/>
                    </a:moveTo>
                    <a:lnTo>
                      <a:pt x="418" y="1"/>
                    </a:lnTo>
                    <a:cubicBezTo>
                      <a:pt x="94" y="883"/>
                      <a:pt x="1" y="1857"/>
                      <a:pt x="140" y="2801"/>
                    </a:cubicBezTo>
                    <a:cubicBezTo>
                      <a:pt x="264" y="1857"/>
                      <a:pt x="357" y="945"/>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g2c1d1f73f28_1_280"/>
              <p:cNvSpPr/>
              <p:nvPr/>
            </p:nvSpPr>
            <p:spPr>
              <a:xfrm>
                <a:off x="6805743" y="2292235"/>
                <a:ext cx="333758" cy="486376"/>
              </a:xfrm>
              <a:custGeom>
                <a:rect b="b" l="l" r="r" t="t"/>
                <a:pathLst>
                  <a:path extrusionOk="0" h="12671" w="8695">
                    <a:moveTo>
                      <a:pt x="3264" y="341"/>
                    </a:moveTo>
                    <a:lnTo>
                      <a:pt x="3264" y="341"/>
                    </a:lnTo>
                    <a:cubicBezTo>
                      <a:pt x="3265" y="341"/>
                      <a:pt x="3265" y="341"/>
                      <a:pt x="3265" y="341"/>
                    </a:cubicBezTo>
                    <a:lnTo>
                      <a:pt x="3265" y="341"/>
                    </a:lnTo>
                    <a:cubicBezTo>
                      <a:pt x="3265" y="341"/>
                      <a:pt x="3265" y="341"/>
                      <a:pt x="3264" y="341"/>
                    </a:cubicBezTo>
                    <a:close/>
                    <a:moveTo>
                      <a:pt x="5956" y="1"/>
                    </a:moveTo>
                    <a:cubicBezTo>
                      <a:pt x="5678" y="248"/>
                      <a:pt x="5337" y="434"/>
                      <a:pt x="4981" y="511"/>
                    </a:cubicBezTo>
                    <a:cubicBezTo>
                      <a:pt x="4842" y="558"/>
                      <a:pt x="4966" y="2553"/>
                      <a:pt x="4997" y="2770"/>
                    </a:cubicBezTo>
                    <a:cubicBezTo>
                      <a:pt x="4796" y="2089"/>
                      <a:pt x="4610" y="1424"/>
                      <a:pt x="4471" y="728"/>
                    </a:cubicBezTo>
                    <a:cubicBezTo>
                      <a:pt x="4471" y="681"/>
                      <a:pt x="4455" y="635"/>
                      <a:pt x="4424" y="604"/>
                    </a:cubicBezTo>
                    <a:cubicBezTo>
                      <a:pt x="4394" y="558"/>
                      <a:pt x="4347" y="558"/>
                      <a:pt x="4301" y="542"/>
                    </a:cubicBezTo>
                    <a:cubicBezTo>
                      <a:pt x="3945" y="449"/>
                      <a:pt x="3605" y="496"/>
                      <a:pt x="3265" y="341"/>
                    </a:cubicBezTo>
                    <a:lnTo>
                      <a:pt x="3265" y="341"/>
                    </a:lnTo>
                    <a:cubicBezTo>
                      <a:pt x="3402" y="405"/>
                      <a:pt x="3221" y="1192"/>
                      <a:pt x="2902" y="1192"/>
                    </a:cubicBezTo>
                    <a:cubicBezTo>
                      <a:pt x="2899" y="1192"/>
                      <a:pt x="2896" y="1192"/>
                      <a:pt x="2893" y="1192"/>
                    </a:cubicBezTo>
                    <a:cubicBezTo>
                      <a:pt x="1795" y="1146"/>
                      <a:pt x="867" y="697"/>
                      <a:pt x="0" y="32"/>
                    </a:cubicBezTo>
                    <a:lnTo>
                      <a:pt x="0" y="32"/>
                    </a:lnTo>
                    <a:cubicBezTo>
                      <a:pt x="356" y="1207"/>
                      <a:pt x="805" y="2368"/>
                      <a:pt x="1300" y="3481"/>
                    </a:cubicBezTo>
                    <a:cubicBezTo>
                      <a:pt x="1779" y="4533"/>
                      <a:pt x="2367" y="5492"/>
                      <a:pt x="2785" y="6560"/>
                    </a:cubicBezTo>
                    <a:cubicBezTo>
                      <a:pt x="3605" y="8586"/>
                      <a:pt x="4626" y="10597"/>
                      <a:pt x="5275" y="12670"/>
                    </a:cubicBezTo>
                    <a:cubicBezTo>
                      <a:pt x="6528" y="9344"/>
                      <a:pt x="7673" y="5972"/>
                      <a:pt x="8694" y="2569"/>
                    </a:cubicBezTo>
                    <a:cubicBezTo>
                      <a:pt x="8184" y="2569"/>
                      <a:pt x="7487" y="2027"/>
                      <a:pt x="7116" y="1702"/>
                    </a:cubicBezTo>
                    <a:cubicBezTo>
                      <a:pt x="6992" y="1594"/>
                      <a:pt x="6389" y="975"/>
                      <a:pt x="6389" y="805"/>
                    </a:cubicBezTo>
                    <a:cubicBezTo>
                      <a:pt x="6312" y="712"/>
                      <a:pt x="5832" y="125"/>
                      <a:pt x="59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g2c1d1f73f28_1_280"/>
              <p:cNvSpPr/>
              <p:nvPr/>
            </p:nvSpPr>
            <p:spPr>
              <a:xfrm>
                <a:off x="6944078" y="2356950"/>
                <a:ext cx="92086" cy="106941"/>
              </a:xfrm>
              <a:custGeom>
                <a:rect b="b" l="l" r="r" t="t"/>
                <a:pathLst>
                  <a:path extrusionOk="0" h="2786" w="2399">
                    <a:moveTo>
                      <a:pt x="2367" y="1"/>
                    </a:moveTo>
                    <a:lnTo>
                      <a:pt x="2367" y="1"/>
                    </a:lnTo>
                    <a:cubicBezTo>
                      <a:pt x="1919" y="202"/>
                      <a:pt x="1439" y="310"/>
                      <a:pt x="960" y="310"/>
                    </a:cubicBezTo>
                    <a:cubicBezTo>
                      <a:pt x="666" y="310"/>
                      <a:pt x="372" y="264"/>
                      <a:pt x="78" y="264"/>
                    </a:cubicBezTo>
                    <a:cubicBezTo>
                      <a:pt x="63" y="264"/>
                      <a:pt x="47" y="264"/>
                      <a:pt x="32" y="279"/>
                    </a:cubicBezTo>
                    <a:cubicBezTo>
                      <a:pt x="1" y="295"/>
                      <a:pt x="16" y="341"/>
                      <a:pt x="16" y="372"/>
                    </a:cubicBezTo>
                    <a:cubicBezTo>
                      <a:pt x="32" y="450"/>
                      <a:pt x="63" y="542"/>
                      <a:pt x="78" y="620"/>
                    </a:cubicBezTo>
                    <a:cubicBezTo>
                      <a:pt x="155" y="976"/>
                      <a:pt x="233" y="1331"/>
                      <a:pt x="325" y="1672"/>
                    </a:cubicBezTo>
                    <a:cubicBezTo>
                      <a:pt x="403" y="1950"/>
                      <a:pt x="449" y="2368"/>
                      <a:pt x="666" y="2584"/>
                    </a:cubicBezTo>
                    <a:cubicBezTo>
                      <a:pt x="809" y="2720"/>
                      <a:pt x="1097" y="2786"/>
                      <a:pt x="1380" y="2786"/>
                    </a:cubicBezTo>
                    <a:cubicBezTo>
                      <a:pt x="1646" y="2786"/>
                      <a:pt x="1908" y="2728"/>
                      <a:pt x="2043" y="2615"/>
                    </a:cubicBezTo>
                    <a:cubicBezTo>
                      <a:pt x="2244" y="2445"/>
                      <a:pt x="2275" y="2167"/>
                      <a:pt x="2290" y="1904"/>
                    </a:cubicBezTo>
                    <a:cubicBezTo>
                      <a:pt x="2336" y="1285"/>
                      <a:pt x="2398" y="620"/>
                      <a:pt x="236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g2c1d1f73f28_1_280"/>
              <p:cNvSpPr/>
              <p:nvPr/>
            </p:nvSpPr>
            <p:spPr>
              <a:xfrm>
                <a:off x="6801559" y="2213511"/>
                <a:ext cx="175228" cy="277101"/>
              </a:xfrm>
              <a:custGeom>
                <a:rect b="b" l="l" r="r" t="t"/>
                <a:pathLst>
                  <a:path extrusionOk="0" h="7219" w="4565">
                    <a:moveTo>
                      <a:pt x="1798" y="0"/>
                    </a:moveTo>
                    <a:cubicBezTo>
                      <a:pt x="1591" y="0"/>
                      <a:pt x="1400" y="112"/>
                      <a:pt x="1254" y="257"/>
                    </a:cubicBezTo>
                    <a:cubicBezTo>
                      <a:pt x="1099" y="443"/>
                      <a:pt x="991" y="660"/>
                      <a:pt x="883" y="861"/>
                    </a:cubicBezTo>
                    <a:cubicBezTo>
                      <a:pt x="682" y="1232"/>
                      <a:pt x="434" y="1557"/>
                      <a:pt x="156" y="1851"/>
                    </a:cubicBezTo>
                    <a:cubicBezTo>
                      <a:pt x="109" y="1897"/>
                      <a:pt x="47" y="1959"/>
                      <a:pt x="1" y="2005"/>
                    </a:cubicBezTo>
                    <a:cubicBezTo>
                      <a:pt x="620" y="3924"/>
                      <a:pt x="1997" y="5718"/>
                      <a:pt x="3311" y="7219"/>
                    </a:cubicBezTo>
                    <a:cubicBezTo>
                      <a:pt x="3513" y="5656"/>
                      <a:pt x="3899" y="4078"/>
                      <a:pt x="4564" y="2640"/>
                    </a:cubicBezTo>
                    <a:cubicBezTo>
                      <a:pt x="3915" y="2547"/>
                      <a:pt x="3172" y="2268"/>
                      <a:pt x="2693" y="1804"/>
                    </a:cubicBezTo>
                    <a:cubicBezTo>
                      <a:pt x="2399" y="1495"/>
                      <a:pt x="1935" y="845"/>
                      <a:pt x="1811" y="443"/>
                    </a:cubicBezTo>
                    <a:cubicBezTo>
                      <a:pt x="1764" y="288"/>
                      <a:pt x="1780" y="118"/>
                      <a:pt x="1904" y="10"/>
                    </a:cubicBezTo>
                    <a:cubicBezTo>
                      <a:pt x="1868" y="3"/>
                      <a:pt x="1833" y="0"/>
                      <a:pt x="17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g2c1d1f73f28_1_280"/>
              <p:cNvSpPr/>
              <p:nvPr/>
            </p:nvSpPr>
            <p:spPr>
              <a:xfrm>
                <a:off x="6993362" y="2192630"/>
                <a:ext cx="179373" cy="270653"/>
              </a:xfrm>
              <a:custGeom>
                <a:rect b="b" l="l" r="r" t="t"/>
                <a:pathLst>
                  <a:path extrusionOk="0" h="7051" w="4673">
                    <a:moveTo>
                      <a:pt x="2575" y="0"/>
                    </a:moveTo>
                    <a:cubicBezTo>
                      <a:pt x="2537" y="0"/>
                      <a:pt x="2498" y="9"/>
                      <a:pt x="2460" y="28"/>
                    </a:cubicBezTo>
                    <a:cubicBezTo>
                      <a:pt x="3002" y="291"/>
                      <a:pt x="2089" y="1637"/>
                      <a:pt x="1872" y="1869"/>
                    </a:cubicBezTo>
                    <a:cubicBezTo>
                      <a:pt x="1408" y="2395"/>
                      <a:pt x="805" y="2828"/>
                      <a:pt x="171" y="3137"/>
                    </a:cubicBezTo>
                    <a:cubicBezTo>
                      <a:pt x="1" y="3215"/>
                      <a:pt x="1145" y="5086"/>
                      <a:pt x="1254" y="5257"/>
                    </a:cubicBezTo>
                    <a:cubicBezTo>
                      <a:pt x="1702" y="5906"/>
                      <a:pt x="2197" y="6540"/>
                      <a:pt x="2785" y="7051"/>
                    </a:cubicBezTo>
                    <a:cubicBezTo>
                      <a:pt x="2924" y="6695"/>
                      <a:pt x="4672" y="2503"/>
                      <a:pt x="4549" y="2225"/>
                    </a:cubicBezTo>
                    <a:cubicBezTo>
                      <a:pt x="4549" y="2225"/>
                      <a:pt x="4533" y="2209"/>
                      <a:pt x="4533" y="2209"/>
                    </a:cubicBezTo>
                    <a:cubicBezTo>
                      <a:pt x="4162" y="2054"/>
                      <a:pt x="3868" y="1745"/>
                      <a:pt x="3636" y="1420"/>
                    </a:cubicBezTo>
                    <a:cubicBezTo>
                      <a:pt x="3404" y="1080"/>
                      <a:pt x="3234" y="724"/>
                      <a:pt x="3033" y="368"/>
                    </a:cubicBezTo>
                    <a:cubicBezTo>
                      <a:pt x="2930" y="190"/>
                      <a:pt x="2755" y="0"/>
                      <a:pt x="25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g2c1d1f73f28_1_280"/>
              <p:cNvSpPr/>
              <p:nvPr/>
            </p:nvSpPr>
            <p:spPr>
              <a:xfrm>
                <a:off x="6929837" y="2447228"/>
                <a:ext cx="156803" cy="431716"/>
              </a:xfrm>
              <a:custGeom>
                <a:rect b="b" l="l" r="r" t="t"/>
                <a:pathLst>
                  <a:path extrusionOk="0" h="11247" w="4085">
                    <a:moveTo>
                      <a:pt x="2306" y="0"/>
                    </a:moveTo>
                    <a:cubicBezTo>
                      <a:pt x="2306" y="0"/>
                      <a:pt x="2305" y="0"/>
                      <a:pt x="2305" y="0"/>
                    </a:cubicBezTo>
                    <a:cubicBezTo>
                      <a:pt x="2127" y="16"/>
                      <a:pt x="1949" y="24"/>
                      <a:pt x="1772" y="24"/>
                    </a:cubicBezTo>
                    <a:cubicBezTo>
                      <a:pt x="1594" y="24"/>
                      <a:pt x="1416" y="16"/>
                      <a:pt x="1238" y="0"/>
                    </a:cubicBezTo>
                    <a:cubicBezTo>
                      <a:pt x="1238" y="0"/>
                      <a:pt x="1238" y="0"/>
                      <a:pt x="1237" y="0"/>
                    </a:cubicBezTo>
                    <a:cubicBezTo>
                      <a:pt x="1081" y="0"/>
                      <a:pt x="109" y="6498"/>
                      <a:pt x="31" y="7054"/>
                    </a:cubicBezTo>
                    <a:cubicBezTo>
                      <a:pt x="16" y="7178"/>
                      <a:pt x="0" y="7317"/>
                      <a:pt x="31" y="7441"/>
                    </a:cubicBezTo>
                    <a:cubicBezTo>
                      <a:pt x="62" y="7549"/>
                      <a:pt x="124" y="7658"/>
                      <a:pt x="186" y="7766"/>
                    </a:cubicBezTo>
                    <a:lnTo>
                      <a:pt x="2321" y="11246"/>
                    </a:lnTo>
                    <a:cubicBezTo>
                      <a:pt x="2723" y="10380"/>
                      <a:pt x="3094" y="9498"/>
                      <a:pt x="3450" y="8617"/>
                    </a:cubicBezTo>
                    <a:cubicBezTo>
                      <a:pt x="3620" y="8168"/>
                      <a:pt x="3868" y="7704"/>
                      <a:pt x="3976" y="7240"/>
                    </a:cubicBezTo>
                    <a:cubicBezTo>
                      <a:pt x="4084" y="6776"/>
                      <a:pt x="3883" y="6312"/>
                      <a:pt x="3775" y="5848"/>
                    </a:cubicBezTo>
                    <a:cubicBezTo>
                      <a:pt x="3651" y="5353"/>
                      <a:pt x="2417" y="0"/>
                      <a:pt x="23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g2c1d1f73f28_1_280"/>
              <p:cNvSpPr/>
              <p:nvPr/>
            </p:nvSpPr>
            <p:spPr>
              <a:xfrm>
                <a:off x="6695842" y="2218821"/>
                <a:ext cx="563530" cy="1204828"/>
              </a:xfrm>
              <a:custGeom>
                <a:rect b="b" l="l" r="r" t="t"/>
                <a:pathLst>
                  <a:path extrusionOk="0" h="31388" w="14681">
                    <a:moveTo>
                      <a:pt x="10983" y="0"/>
                    </a:moveTo>
                    <a:cubicBezTo>
                      <a:pt x="11324" y="310"/>
                      <a:pt x="11494" y="712"/>
                      <a:pt x="11850" y="1021"/>
                    </a:cubicBezTo>
                    <a:cubicBezTo>
                      <a:pt x="11664" y="2089"/>
                      <a:pt x="11370" y="3048"/>
                      <a:pt x="11030" y="4084"/>
                    </a:cubicBezTo>
                    <a:cubicBezTo>
                      <a:pt x="9978" y="7425"/>
                      <a:pt x="8926" y="10736"/>
                      <a:pt x="8214" y="14186"/>
                    </a:cubicBezTo>
                    <a:cubicBezTo>
                      <a:pt x="7240" y="12345"/>
                      <a:pt x="6590" y="10442"/>
                      <a:pt x="5848" y="8508"/>
                    </a:cubicBezTo>
                    <a:cubicBezTo>
                      <a:pt x="5353" y="7224"/>
                      <a:pt x="4780" y="5971"/>
                      <a:pt x="4208" y="4734"/>
                    </a:cubicBezTo>
                    <a:cubicBezTo>
                      <a:pt x="3713" y="3651"/>
                      <a:pt x="3187" y="2692"/>
                      <a:pt x="2846" y="1532"/>
                    </a:cubicBezTo>
                    <a:cubicBezTo>
                      <a:pt x="2831" y="1470"/>
                      <a:pt x="2816" y="1408"/>
                      <a:pt x="2831" y="1346"/>
                    </a:cubicBezTo>
                    <a:cubicBezTo>
                      <a:pt x="2831" y="1284"/>
                      <a:pt x="2877" y="1222"/>
                      <a:pt x="2908" y="1176"/>
                    </a:cubicBezTo>
                    <a:cubicBezTo>
                      <a:pt x="3063" y="928"/>
                      <a:pt x="3218" y="696"/>
                      <a:pt x="3388" y="464"/>
                    </a:cubicBezTo>
                    <a:lnTo>
                      <a:pt x="3388" y="464"/>
                    </a:lnTo>
                    <a:cubicBezTo>
                      <a:pt x="3094" y="573"/>
                      <a:pt x="805" y="1052"/>
                      <a:pt x="0" y="1253"/>
                    </a:cubicBezTo>
                    <a:cubicBezTo>
                      <a:pt x="1346" y="4084"/>
                      <a:pt x="2800" y="7008"/>
                      <a:pt x="3929" y="9916"/>
                    </a:cubicBezTo>
                    <a:cubicBezTo>
                      <a:pt x="4038" y="10194"/>
                      <a:pt x="4130" y="10457"/>
                      <a:pt x="4239" y="10720"/>
                    </a:cubicBezTo>
                    <a:cubicBezTo>
                      <a:pt x="6743" y="17430"/>
                      <a:pt x="7965" y="24356"/>
                      <a:pt x="9140" y="31375"/>
                    </a:cubicBezTo>
                    <a:lnTo>
                      <a:pt x="9140" y="31375"/>
                    </a:lnTo>
                    <a:cubicBezTo>
                      <a:pt x="9021" y="30650"/>
                      <a:pt x="9220" y="29682"/>
                      <a:pt x="9251" y="28928"/>
                    </a:cubicBezTo>
                    <a:cubicBezTo>
                      <a:pt x="9313" y="28015"/>
                      <a:pt x="9359" y="27087"/>
                      <a:pt x="9436" y="26159"/>
                    </a:cubicBezTo>
                    <a:cubicBezTo>
                      <a:pt x="9576" y="24302"/>
                      <a:pt x="9746" y="22462"/>
                      <a:pt x="9962" y="20621"/>
                    </a:cubicBezTo>
                    <a:cubicBezTo>
                      <a:pt x="10210" y="18579"/>
                      <a:pt x="10426" y="16521"/>
                      <a:pt x="10860" y="14510"/>
                    </a:cubicBezTo>
                    <a:cubicBezTo>
                      <a:pt x="11447" y="11819"/>
                      <a:pt x="12360" y="9235"/>
                      <a:pt x="13056" y="6575"/>
                    </a:cubicBezTo>
                    <a:cubicBezTo>
                      <a:pt x="13412" y="5244"/>
                      <a:pt x="13768" y="3929"/>
                      <a:pt x="14155" y="2615"/>
                    </a:cubicBezTo>
                    <a:lnTo>
                      <a:pt x="14155" y="2599"/>
                    </a:lnTo>
                    <a:cubicBezTo>
                      <a:pt x="14356" y="1918"/>
                      <a:pt x="14541" y="1222"/>
                      <a:pt x="14681" y="526"/>
                    </a:cubicBezTo>
                    <a:cubicBezTo>
                      <a:pt x="13428" y="480"/>
                      <a:pt x="12190" y="310"/>
                      <a:pt x="10983" y="0"/>
                    </a:cubicBezTo>
                    <a:close/>
                    <a:moveTo>
                      <a:pt x="9140" y="31375"/>
                    </a:moveTo>
                    <a:cubicBezTo>
                      <a:pt x="9141" y="31379"/>
                      <a:pt x="9142" y="31383"/>
                      <a:pt x="9143" y="31387"/>
                    </a:cubicBezTo>
                    <a:cubicBezTo>
                      <a:pt x="9142" y="31383"/>
                      <a:pt x="9141" y="31379"/>
                      <a:pt x="9140" y="31375"/>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g2c1d1f73f28_1_280"/>
              <p:cNvSpPr/>
              <p:nvPr/>
            </p:nvSpPr>
            <p:spPr>
              <a:xfrm>
                <a:off x="6697615" y="2225615"/>
                <a:ext cx="563876" cy="1195923"/>
              </a:xfrm>
              <a:custGeom>
                <a:rect b="b" l="l" r="r" t="t"/>
                <a:pathLst>
                  <a:path extrusionOk="0" h="31156" w="14690">
                    <a:moveTo>
                      <a:pt x="12245" y="0"/>
                    </a:moveTo>
                    <a:cubicBezTo>
                      <a:pt x="12818" y="372"/>
                      <a:pt x="13467" y="635"/>
                      <a:pt x="14148" y="789"/>
                    </a:cubicBezTo>
                    <a:cubicBezTo>
                      <a:pt x="12431" y="6559"/>
                      <a:pt x="10513" y="12267"/>
                      <a:pt x="8363" y="17898"/>
                    </a:cubicBezTo>
                    <a:cubicBezTo>
                      <a:pt x="5965" y="12964"/>
                      <a:pt x="3753" y="7936"/>
                      <a:pt x="1757" y="2831"/>
                    </a:cubicBezTo>
                    <a:cubicBezTo>
                      <a:pt x="1587" y="2413"/>
                      <a:pt x="1355" y="1284"/>
                      <a:pt x="999" y="1021"/>
                    </a:cubicBezTo>
                    <a:cubicBezTo>
                      <a:pt x="932" y="969"/>
                      <a:pt x="694" y="946"/>
                      <a:pt x="469" y="946"/>
                    </a:cubicBezTo>
                    <a:cubicBezTo>
                      <a:pt x="227" y="946"/>
                      <a:pt x="1" y="973"/>
                      <a:pt x="25" y="1021"/>
                    </a:cubicBezTo>
                    <a:cubicBezTo>
                      <a:pt x="1355" y="3852"/>
                      <a:pt x="2809" y="6776"/>
                      <a:pt x="3938" y="9684"/>
                    </a:cubicBezTo>
                    <a:cubicBezTo>
                      <a:pt x="4047" y="9947"/>
                      <a:pt x="4139" y="10225"/>
                      <a:pt x="4248" y="10488"/>
                    </a:cubicBezTo>
                    <a:cubicBezTo>
                      <a:pt x="6752" y="17183"/>
                      <a:pt x="7974" y="24124"/>
                      <a:pt x="9149" y="31143"/>
                    </a:cubicBezTo>
                    <a:lnTo>
                      <a:pt x="9149" y="31143"/>
                    </a:lnTo>
                    <a:cubicBezTo>
                      <a:pt x="9030" y="30418"/>
                      <a:pt x="9229" y="29450"/>
                      <a:pt x="9260" y="28696"/>
                    </a:cubicBezTo>
                    <a:cubicBezTo>
                      <a:pt x="9322" y="27768"/>
                      <a:pt x="9384" y="26855"/>
                      <a:pt x="9445" y="25927"/>
                    </a:cubicBezTo>
                    <a:cubicBezTo>
                      <a:pt x="9585" y="24070"/>
                      <a:pt x="9755" y="22230"/>
                      <a:pt x="9971" y="20389"/>
                    </a:cubicBezTo>
                    <a:cubicBezTo>
                      <a:pt x="10219" y="18347"/>
                      <a:pt x="10435" y="16289"/>
                      <a:pt x="10869" y="14278"/>
                    </a:cubicBezTo>
                    <a:cubicBezTo>
                      <a:pt x="11456" y="11571"/>
                      <a:pt x="12369" y="9003"/>
                      <a:pt x="13065" y="6343"/>
                    </a:cubicBezTo>
                    <a:cubicBezTo>
                      <a:pt x="13421" y="5012"/>
                      <a:pt x="13777" y="3697"/>
                      <a:pt x="14164" y="2367"/>
                    </a:cubicBezTo>
                    <a:cubicBezTo>
                      <a:pt x="14365" y="1686"/>
                      <a:pt x="14550" y="990"/>
                      <a:pt x="14690" y="294"/>
                    </a:cubicBezTo>
                    <a:cubicBezTo>
                      <a:pt x="13870" y="263"/>
                      <a:pt x="13034" y="0"/>
                      <a:pt x="12245" y="0"/>
                    </a:cubicBezTo>
                    <a:close/>
                    <a:moveTo>
                      <a:pt x="9149" y="31143"/>
                    </a:moveTo>
                    <a:cubicBezTo>
                      <a:pt x="9150" y="31147"/>
                      <a:pt x="9151" y="31151"/>
                      <a:pt x="9152" y="31155"/>
                    </a:cubicBezTo>
                    <a:cubicBezTo>
                      <a:pt x="9151" y="31151"/>
                      <a:pt x="9150" y="31147"/>
                      <a:pt x="9149" y="31143"/>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g2c1d1f73f28_1_280"/>
              <p:cNvSpPr/>
              <p:nvPr/>
            </p:nvSpPr>
            <p:spPr>
              <a:xfrm>
                <a:off x="7994445" y="1780506"/>
                <a:ext cx="504763" cy="441120"/>
              </a:xfrm>
              <a:custGeom>
                <a:rect b="b" l="l" r="r" t="t"/>
                <a:pathLst>
                  <a:path extrusionOk="0" h="11492" w="13150">
                    <a:moveTo>
                      <a:pt x="10688" y="1"/>
                    </a:moveTo>
                    <a:cubicBezTo>
                      <a:pt x="10497" y="1"/>
                      <a:pt x="10263" y="134"/>
                      <a:pt x="10118" y="199"/>
                    </a:cubicBezTo>
                    <a:cubicBezTo>
                      <a:pt x="9638" y="431"/>
                      <a:pt x="9205" y="787"/>
                      <a:pt x="8772" y="1097"/>
                    </a:cubicBezTo>
                    <a:cubicBezTo>
                      <a:pt x="7364" y="2133"/>
                      <a:pt x="5786" y="2907"/>
                      <a:pt x="4348" y="3881"/>
                    </a:cubicBezTo>
                    <a:cubicBezTo>
                      <a:pt x="5013" y="3231"/>
                      <a:pt x="5709" y="2644"/>
                      <a:pt x="5879" y="1684"/>
                    </a:cubicBezTo>
                    <a:cubicBezTo>
                      <a:pt x="5941" y="1267"/>
                      <a:pt x="5926" y="787"/>
                      <a:pt x="5601" y="509"/>
                    </a:cubicBezTo>
                    <a:cubicBezTo>
                      <a:pt x="4998" y="1545"/>
                      <a:pt x="4054" y="2365"/>
                      <a:pt x="3048" y="2999"/>
                    </a:cubicBezTo>
                    <a:cubicBezTo>
                      <a:pt x="2646" y="3262"/>
                      <a:pt x="2229" y="3494"/>
                      <a:pt x="1935" y="3866"/>
                    </a:cubicBezTo>
                    <a:cubicBezTo>
                      <a:pt x="1409" y="4546"/>
                      <a:pt x="1440" y="5490"/>
                      <a:pt x="1331" y="6341"/>
                    </a:cubicBezTo>
                    <a:cubicBezTo>
                      <a:pt x="1177" y="7516"/>
                      <a:pt x="620" y="8475"/>
                      <a:pt x="1" y="9481"/>
                    </a:cubicBezTo>
                    <a:cubicBezTo>
                      <a:pt x="713" y="10239"/>
                      <a:pt x="1532" y="10920"/>
                      <a:pt x="2430" y="11492"/>
                    </a:cubicBezTo>
                    <a:cubicBezTo>
                      <a:pt x="2754" y="10719"/>
                      <a:pt x="3126" y="9976"/>
                      <a:pt x="3528" y="9249"/>
                    </a:cubicBezTo>
                    <a:cubicBezTo>
                      <a:pt x="3543" y="9218"/>
                      <a:pt x="3559" y="9172"/>
                      <a:pt x="3605" y="9156"/>
                    </a:cubicBezTo>
                    <a:cubicBezTo>
                      <a:pt x="3625" y="9143"/>
                      <a:pt x="3647" y="9138"/>
                      <a:pt x="3671" y="9138"/>
                    </a:cubicBezTo>
                    <a:cubicBezTo>
                      <a:pt x="3704" y="9138"/>
                      <a:pt x="3740" y="9147"/>
                      <a:pt x="3775" y="9156"/>
                    </a:cubicBezTo>
                    <a:cubicBezTo>
                      <a:pt x="3977" y="9213"/>
                      <a:pt x="4181" y="9238"/>
                      <a:pt x="4386" y="9238"/>
                    </a:cubicBezTo>
                    <a:cubicBezTo>
                      <a:pt x="5124" y="9238"/>
                      <a:pt x="5873" y="8914"/>
                      <a:pt x="6575" y="8599"/>
                    </a:cubicBezTo>
                    <a:cubicBezTo>
                      <a:pt x="7488" y="8182"/>
                      <a:pt x="8401" y="7779"/>
                      <a:pt x="9329" y="7393"/>
                    </a:cubicBezTo>
                    <a:cubicBezTo>
                      <a:pt x="9793" y="7192"/>
                      <a:pt x="10257" y="7006"/>
                      <a:pt x="10721" y="6805"/>
                    </a:cubicBezTo>
                    <a:cubicBezTo>
                      <a:pt x="11154" y="6635"/>
                      <a:pt x="11820" y="6495"/>
                      <a:pt x="11974" y="6000"/>
                    </a:cubicBezTo>
                    <a:cubicBezTo>
                      <a:pt x="12036" y="5830"/>
                      <a:pt x="11974" y="5598"/>
                      <a:pt x="11804" y="5536"/>
                    </a:cubicBezTo>
                    <a:cubicBezTo>
                      <a:pt x="11772" y="5527"/>
                      <a:pt x="11739" y="5523"/>
                      <a:pt x="11706" y="5523"/>
                    </a:cubicBezTo>
                    <a:cubicBezTo>
                      <a:pt x="11625" y="5523"/>
                      <a:pt x="11540" y="5545"/>
                      <a:pt x="11464" y="5567"/>
                    </a:cubicBezTo>
                    <a:cubicBezTo>
                      <a:pt x="10566" y="5877"/>
                      <a:pt x="9669" y="6186"/>
                      <a:pt x="8772" y="6526"/>
                    </a:cubicBezTo>
                    <a:cubicBezTo>
                      <a:pt x="8494" y="6619"/>
                      <a:pt x="8231" y="6712"/>
                      <a:pt x="7937" y="6712"/>
                    </a:cubicBezTo>
                    <a:cubicBezTo>
                      <a:pt x="8617" y="6155"/>
                      <a:pt x="9437" y="5846"/>
                      <a:pt x="10211" y="5459"/>
                    </a:cubicBezTo>
                    <a:cubicBezTo>
                      <a:pt x="10799" y="5165"/>
                      <a:pt x="11371" y="4856"/>
                      <a:pt x="11928" y="4515"/>
                    </a:cubicBezTo>
                    <a:cubicBezTo>
                      <a:pt x="12361" y="4268"/>
                      <a:pt x="12964" y="3958"/>
                      <a:pt x="13088" y="3432"/>
                    </a:cubicBezTo>
                    <a:cubicBezTo>
                      <a:pt x="13150" y="3185"/>
                      <a:pt x="13026" y="2876"/>
                      <a:pt x="12779" y="2829"/>
                    </a:cubicBezTo>
                    <a:cubicBezTo>
                      <a:pt x="12750" y="2821"/>
                      <a:pt x="12721" y="2817"/>
                      <a:pt x="12691" y="2817"/>
                    </a:cubicBezTo>
                    <a:cubicBezTo>
                      <a:pt x="12562" y="2817"/>
                      <a:pt x="12428" y="2890"/>
                      <a:pt x="12315" y="2953"/>
                    </a:cubicBezTo>
                    <a:cubicBezTo>
                      <a:pt x="10799" y="3742"/>
                      <a:pt x="9267" y="4484"/>
                      <a:pt x="7705" y="5181"/>
                    </a:cubicBezTo>
                    <a:cubicBezTo>
                      <a:pt x="7689" y="4871"/>
                      <a:pt x="8030" y="4655"/>
                      <a:pt x="8262" y="4515"/>
                    </a:cubicBezTo>
                    <a:cubicBezTo>
                      <a:pt x="9406" y="3850"/>
                      <a:pt x="10536" y="3185"/>
                      <a:pt x="11665" y="2504"/>
                    </a:cubicBezTo>
                    <a:cubicBezTo>
                      <a:pt x="12067" y="2272"/>
                      <a:pt x="12423" y="2056"/>
                      <a:pt x="12732" y="1700"/>
                    </a:cubicBezTo>
                    <a:cubicBezTo>
                      <a:pt x="12825" y="1561"/>
                      <a:pt x="12933" y="1421"/>
                      <a:pt x="12964" y="1251"/>
                    </a:cubicBezTo>
                    <a:cubicBezTo>
                      <a:pt x="12980" y="1081"/>
                      <a:pt x="12918" y="896"/>
                      <a:pt x="12779" y="818"/>
                    </a:cubicBezTo>
                    <a:cubicBezTo>
                      <a:pt x="12723" y="793"/>
                      <a:pt x="12662" y="784"/>
                      <a:pt x="12601" y="784"/>
                    </a:cubicBezTo>
                    <a:cubicBezTo>
                      <a:pt x="12508" y="784"/>
                      <a:pt x="12414" y="806"/>
                      <a:pt x="12330" y="834"/>
                    </a:cubicBezTo>
                    <a:cubicBezTo>
                      <a:pt x="11649" y="1019"/>
                      <a:pt x="10984" y="1514"/>
                      <a:pt x="10365" y="1870"/>
                    </a:cubicBezTo>
                    <a:cubicBezTo>
                      <a:pt x="9298" y="2458"/>
                      <a:pt x="8231" y="3092"/>
                      <a:pt x="7163" y="3695"/>
                    </a:cubicBezTo>
                    <a:cubicBezTo>
                      <a:pt x="8339" y="2845"/>
                      <a:pt x="9592" y="2040"/>
                      <a:pt x="10659" y="1050"/>
                    </a:cubicBezTo>
                    <a:cubicBezTo>
                      <a:pt x="10799" y="926"/>
                      <a:pt x="10938" y="787"/>
                      <a:pt x="11015" y="602"/>
                    </a:cubicBezTo>
                    <a:cubicBezTo>
                      <a:pt x="11077" y="401"/>
                      <a:pt x="11015" y="91"/>
                      <a:pt x="10783" y="14"/>
                    </a:cubicBezTo>
                    <a:cubicBezTo>
                      <a:pt x="10753" y="5"/>
                      <a:pt x="10721" y="1"/>
                      <a:pt x="10688" y="1"/>
                    </a:cubicBezTo>
                    <a:close/>
                  </a:path>
                </a:pathLst>
              </a:custGeom>
              <a:solidFill>
                <a:srgbClr val="DA90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g2c1d1f73f28_1_280"/>
              <p:cNvSpPr/>
              <p:nvPr/>
            </p:nvSpPr>
            <p:spPr>
              <a:xfrm>
                <a:off x="7994445" y="1781005"/>
                <a:ext cx="526143" cy="440046"/>
              </a:xfrm>
              <a:custGeom>
                <a:rect b="b" l="l" r="r" t="t"/>
                <a:pathLst>
                  <a:path extrusionOk="0" h="11464" w="13707">
                    <a:moveTo>
                      <a:pt x="10768" y="1"/>
                    </a:moveTo>
                    <a:lnTo>
                      <a:pt x="10768" y="1"/>
                    </a:lnTo>
                    <a:cubicBezTo>
                      <a:pt x="10690" y="449"/>
                      <a:pt x="10427" y="728"/>
                      <a:pt x="10041" y="991"/>
                    </a:cubicBezTo>
                    <a:cubicBezTo>
                      <a:pt x="8803" y="1857"/>
                      <a:pt x="7535" y="2661"/>
                      <a:pt x="6235" y="3404"/>
                    </a:cubicBezTo>
                    <a:cubicBezTo>
                      <a:pt x="5864" y="3621"/>
                      <a:pt x="5493" y="3806"/>
                      <a:pt x="5090" y="3945"/>
                    </a:cubicBezTo>
                    <a:cubicBezTo>
                      <a:pt x="4889" y="4023"/>
                      <a:pt x="4147" y="4069"/>
                      <a:pt x="4054" y="4162"/>
                    </a:cubicBezTo>
                    <a:cubicBezTo>
                      <a:pt x="4301" y="3899"/>
                      <a:pt x="4549" y="3636"/>
                      <a:pt x="4796" y="3389"/>
                    </a:cubicBezTo>
                    <a:cubicBezTo>
                      <a:pt x="5137" y="3017"/>
                      <a:pt x="5477" y="2661"/>
                      <a:pt x="5694" y="2213"/>
                    </a:cubicBezTo>
                    <a:cubicBezTo>
                      <a:pt x="5910" y="1780"/>
                      <a:pt x="6003" y="1238"/>
                      <a:pt x="5802" y="774"/>
                    </a:cubicBezTo>
                    <a:lnTo>
                      <a:pt x="5802" y="774"/>
                    </a:lnTo>
                    <a:cubicBezTo>
                      <a:pt x="5802" y="1532"/>
                      <a:pt x="5384" y="2213"/>
                      <a:pt x="4843" y="2723"/>
                    </a:cubicBezTo>
                    <a:cubicBezTo>
                      <a:pt x="4317" y="3249"/>
                      <a:pt x="3667" y="3621"/>
                      <a:pt x="3048" y="4038"/>
                    </a:cubicBezTo>
                    <a:cubicBezTo>
                      <a:pt x="2352" y="4502"/>
                      <a:pt x="2074" y="5446"/>
                      <a:pt x="1919" y="6250"/>
                    </a:cubicBezTo>
                    <a:cubicBezTo>
                      <a:pt x="1904" y="6297"/>
                      <a:pt x="1904" y="6359"/>
                      <a:pt x="1888" y="6405"/>
                    </a:cubicBezTo>
                    <a:cubicBezTo>
                      <a:pt x="1764" y="7163"/>
                      <a:pt x="1873" y="7952"/>
                      <a:pt x="1981" y="8725"/>
                    </a:cubicBezTo>
                    <a:cubicBezTo>
                      <a:pt x="1740" y="8672"/>
                      <a:pt x="1107" y="8410"/>
                      <a:pt x="779" y="8410"/>
                    </a:cubicBezTo>
                    <a:cubicBezTo>
                      <a:pt x="728" y="8410"/>
                      <a:pt x="684" y="8417"/>
                      <a:pt x="651" y="8432"/>
                    </a:cubicBezTo>
                    <a:cubicBezTo>
                      <a:pt x="403" y="8524"/>
                      <a:pt x="140" y="9236"/>
                      <a:pt x="1" y="9453"/>
                    </a:cubicBezTo>
                    <a:cubicBezTo>
                      <a:pt x="713" y="10226"/>
                      <a:pt x="1532" y="10907"/>
                      <a:pt x="2430" y="11464"/>
                    </a:cubicBezTo>
                    <a:cubicBezTo>
                      <a:pt x="2754" y="10706"/>
                      <a:pt x="3126" y="9963"/>
                      <a:pt x="3528" y="9236"/>
                    </a:cubicBezTo>
                    <a:cubicBezTo>
                      <a:pt x="3543" y="9190"/>
                      <a:pt x="3574" y="9159"/>
                      <a:pt x="3605" y="9128"/>
                    </a:cubicBezTo>
                    <a:cubicBezTo>
                      <a:pt x="3619" y="9123"/>
                      <a:pt x="3634" y="9121"/>
                      <a:pt x="3650" y="9121"/>
                    </a:cubicBezTo>
                    <a:cubicBezTo>
                      <a:pt x="3688" y="9121"/>
                      <a:pt x="3732" y="9132"/>
                      <a:pt x="3775" y="9143"/>
                    </a:cubicBezTo>
                    <a:cubicBezTo>
                      <a:pt x="3973" y="9195"/>
                      <a:pt x="4171" y="9217"/>
                      <a:pt x="4370" y="9217"/>
                    </a:cubicBezTo>
                    <a:cubicBezTo>
                      <a:pt x="5122" y="9217"/>
                      <a:pt x="5878" y="8892"/>
                      <a:pt x="6575" y="8586"/>
                    </a:cubicBezTo>
                    <a:cubicBezTo>
                      <a:pt x="7488" y="8169"/>
                      <a:pt x="8416" y="7766"/>
                      <a:pt x="9329" y="7380"/>
                    </a:cubicBezTo>
                    <a:cubicBezTo>
                      <a:pt x="9793" y="7179"/>
                      <a:pt x="10257" y="6977"/>
                      <a:pt x="10721" y="6792"/>
                    </a:cubicBezTo>
                    <a:cubicBezTo>
                      <a:pt x="11154" y="6622"/>
                      <a:pt x="11820" y="6482"/>
                      <a:pt x="11990" y="5987"/>
                    </a:cubicBezTo>
                    <a:cubicBezTo>
                      <a:pt x="12036" y="5802"/>
                      <a:pt x="11974" y="5585"/>
                      <a:pt x="11804" y="5523"/>
                    </a:cubicBezTo>
                    <a:cubicBezTo>
                      <a:pt x="11772" y="5514"/>
                      <a:pt x="11739" y="5510"/>
                      <a:pt x="11706" y="5510"/>
                    </a:cubicBezTo>
                    <a:cubicBezTo>
                      <a:pt x="11626" y="5510"/>
                      <a:pt x="11545" y="5532"/>
                      <a:pt x="11479" y="5554"/>
                    </a:cubicBezTo>
                    <a:cubicBezTo>
                      <a:pt x="10566" y="5864"/>
                      <a:pt x="9669" y="6173"/>
                      <a:pt x="8772" y="6498"/>
                    </a:cubicBezTo>
                    <a:cubicBezTo>
                      <a:pt x="8509" y="6606"/>
                      <a:pt x="8231" y="6699"/>
                      <a:pt x="7937" y="6699"/>
                    </a:cubicBezTo>
                    <a:cubicBezTo>
                      <a:pt x="8617" y="6142"/>
                      <a:pt x="9437" y="5833"/>
                      <a:pt x="10211" y="5446"/>
                    </a:cubicBezTo>
                    <a:cubicBezTo>
                      <a:pt x="10799" y="5152"/>
                      <a:pt x="11371" y="4827"/>
                      <a:pt x="11928" y="4502"/>
                    </a:cubicBezTo>
                    <a:cubicBezTo>
                      <a:pt x="12361" y="4239"/>
                      <a:pt x="13707" y="3404"/>
                      <a:pt x="12887" y="2832"/>
                    </a:cubicBezTo>
                    <a:lnTo>
                      <a:pt x="12887" y="2832"/>
                    </a:lnTo>
                    <a:cubicBezTo>
                      <a:pt x="12593" y="3419"/>
                      <a:pt x="12160" y="3729"/>
                      <a:pt x="11572" y="4007"/>
                    </a:cubicBezTo>
                    <a:cubicBezTo>
                      <a:pt x="10489" y="4518"/>
                      <a:pt x="9422" y="5028"/>
                      <a:pt x="8354" y="5539"/>
                    </a:cubicBezTo>
                    <a:cubicBezTo>
                      <a:pt x="8231" y="5596"/>
                      <a:pt x="8100" y="5628"/>
                      <a:pt x="7984" y="5628"/>
                    </a:cubicBezTo>
                    <a:cubicBezTo>
                      <a:pt x="7751" y="5628"/>
                      <a:pt x="7576" y="5498"/>
                      <a:pt x="7627" y="5168"/>
                    </a:cubicBezTo>
                    <a:cubicBezTo>
                      <a:pt x="7658" y="4889"/>
                      <a:pt x="8045" y="4626"/>
                      <a:pt x="8262" y="4502"/>
                    </a:cubicBezTo>
                    <a:cubicBezTo>
                      <a:pt x="9406" y="3837"/>
                      <a:pt x="10536" y="3157"/>
                      <a:pt x="11680" y="2491"/>
                    </a:cubicBezTo>
                    <a:cubicBezTo>
                      <a:pt x="12067" y="2259"/>
                      <a:pt x="12423" y="2043"/>
                      <a:pt x="12732" y="1687"/>
                    </a:cubicBezTo>
                    <a:cubicBezTo>
                      <a:pt x="12840" y="1548"/>
                      <a:pt x="12933" y="1408"/>
                      <a:pt x="12964" y="1238"/>
                    </a:cubicBezTo>
                    <a:cubicBezTo>
                      <a:pt x="13001" y="1009"/>
                      <a:pt x="12952" y="931"/>
                      <a:pt x="12866" y="931"/>
                    </a:cubicBezTo>
                    <a:cubicBezTo>
                      <a:pt x="12737" y="931"/>
                      <a:pt x="12528" y="1105"/>
                      <a:pt x="12407" y="1207"/>
                    </a:cubicBezTo>
                    <a:cubicBezTo>
                      <a:pt x="11386" y="2027"/>
                      <a:pt x="10242" y="2646"/>
                      <a:pt x="9097" y="3265"/>
                    </a:cubicBezTo>
                    <a:cubicBezTo>
                      <a:pt x="8586" y="3543"/>
                      <a:pt x="8076" y="3822"/>
                      <a:pt x="7535" y="3976"/>
                    </a:cubicBezTo>
                    <a:cubicBezTo>
                      <a:pt x="7438" y="4008"/>
                      <a:pt x="7363" y="4021"/>
                      <a:pt x="7306" y="4021"/>
                    </a:cubicBezTo>
                    <a:cubicBezTo>
                      <a:pt x="7027" y="4021"/>
                      <a:pt x="7195" y="3690"/>
                      <a:pt x="7426" y="3497"/>
                    </a:cubicBezTo>
                    <a:cubicBezTo>
                      <a:pt x="7767" y="3218"/>
                      <a:pt x="8169" y="2971"/>
                      <a:pt x="8525" y="2708"/>
                    </a:cubicBezTo>
                    <a:cubicBezTo>
                      <a:pt x="9267" y="2197"/>
                      <a:pt x="9994" y="1656"/>
                      <a:pt x="10659" y="1037"/>
                    </a:cubicBezTo>
                    <a:cubicBezTo>
                      <a:pt x="10953" y="774"/>
                      <a:pt x="11232" y="279"/>
                      <a:pt x="10768" y="1"/>
                    </a:cubicBezTo>
                    <a:close/>
                  </a:path>
                </a:pathLst>
              </a:custGeom>
              <a:solidFill>
                <a:srgbClr val="DA90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g2c1d1f73f28_1_280"/>
              <p:cNvSpPr/>
              <p:nvPr/>
            </p:nvSpPr>
            <p:spPr>
              <a:xfrm>
                <a:off x="8114394" y="1943098"/>
                <a:ext cx="59420" cy="115232"/>
              </a:xfrm>
              <a:custGeom>
                <a:rect b="b" l="l" r="r" t="t"/>
                <a:pathLst>
                  <a:path extrusionOk="0" h="3002" w="1548">
                    <a:moveTo>
                      <a:pt x="1207" y="1"/>
                    </a:moveTo>
                    <a:cubicBezTo>
                      <a:pt x="1254" y="1115"/>
                      <a:pt x="991" y="2368"/>
                      <a:pt x="1" y="3002"/>
                    </a:cubicBezTo>
                    <a:cubicBezTo>
                      <a:pt x="1176" y="2615"/>
                      <a:pt x="1548" y="1068"/>
                      <a:pt x="120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g2c1d1f73f28_1_280"/>
              <p:cNvSpPr/>
              <p:nvPr/>
            </p:nvSpPr>
            <p:spPr>
              <a:xfrm>
                <a:off x="8233152" y="1931814"/>
                <a:ext cx="33280" cy="127131"/>
              </a:xfrm>
              <a:custGeom>
                <a:rect b="b" l="l" r="r" t="t"/>
                <a:pathLst>
                  <a:path extrusionOk="0" h="3312" w="867">
                    <a:moveTo>
                      <a:pt x="1" y="1"/>
                    </a:moveTo>
                    <a:cubicBezTo>
                      <a:pt x="635" y="1006"/>
                      <a:pt x="573" y="2167"/>
                      <a:pt x="527" y="3311"/>
                    </a:cubicBezTo>
                    <a:cubicBezTo>
                      <a:pt x="851" y="2229"/>
                      <a:pt x="867" y="836"/>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g2c1d1f73f28_1_280"/>
              <p:cNvSpPr/>
              <p:nvPr/>
            </p:nvSpPr>
            <p:spPr>
              <a:xfrm>
                <a:off x="8224248" y="1959757"/>
                <a:ext cx="11323" cy="57616"/>
              </a:xfrm>
              <a:custGeom>
                <a:rect b="b" l="l" r="r" t="t"/>
                <a:pathLst>
                  <a:path extrusionOk="0" h="1501" w="295">
                    <a:moveTo>
                      <a:pt x="186" y="0"/>
                    </a:moveTo>
                    <a:cubicBezTo>
                      <a:pt x="32" y="495"/>
                      <a:pt x="1" y="990"/>
                      <a:pt x="93" y="1501"/>
                    </a:cubicBezTo>
                    <a:cubicBezTo>
                      <a:pt x="264" y="1006"/>
                      <a:pt x="294" y="495"/>
                      <a:pt x="1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g2c1d1f73f28_1_280"/>
              <p:cNvSpPr/>
              <p:nvPr/>
            </p:nvSpPr>
            <p:spPr>
              <a:xfrm>
                <a:off x="7968344" y="2111717"/>
                <a:ext cx="177569" cy="172848"/>
              </a:xfrm>
              <a:custGeom>
                <a:rect b="b" l="l" r="r" t="t"/>
                <a:pathLst>
                  <a:path extrusionOk="0" h="4503" w="4626">
                    <a:moveTo>
                      <a:pt x="756" y="1"/>
                    </a:moveTo>
                    <a:cubicBezTo>
                      <a:pt x="683" y="1"/>
                      <a:pt x="61" y="1425"/>
                      <a:pt x="0" y="1533"/>
                    </a:cubicBezTo>
                    <a:cubicBezTo>
                      <a:pt x="1300" y="2523"/>
                      <a:pt x="2584" y="3513"/>
                      <a:pt x="3883" y="4503"/>
                    </a:cubicBezTo>
                    <a:cubicBezTo>
                      <a:pt x="3883" y="4503"/>
                      <a:pt x="4455" y="3435"/>
                      <a:pt x="4502" y="3343"/>
                    </a:cubicBezTo>
                    <a:cubicBezTo>
                      <a:pt x="4626" y="3110"/>
                      <a:pt x="3017" y="1687"/>
                      <a:pt x="2816" y="1502"/>
                    </a:cubicBezTo>
                    <a:cubicBezTo>
                      <a:pt x="2228" y="976"/>
                      <a:pt x="1501" y="311"/>
                      <a:pt x="758" y="1"/>
                    </a:cubicBezTo>
                    <a:cubicBezTo>
                      <a:pt x="758" y="1"/>
                      <a:pt x="757" y="1"/>
                      <a:pt x="7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g2c1d1f73f28_1_280"/>
              <p:cNvSpPr/>
              <p:nvPr/>
            </p:nvSpPr>
            <p:spPr>
              <a:xfrm>
                <a:off x="6625839" y="2264945"/>
                <a:ext cx="430526" cy="1197113"/>
              </a:xfrm>
              <a:custGeom>
                <a:rect b="b" l="l" r="r" t="t"/>
                <a:pathLst>
                  <a:path extrusionOk="0" h="31187" w="11216">
                    <a:moveTo>
                      <a:pt x="1841" y="0"/>
                    </a:moveTo>
                    <a:cubicBezTo>
                      <a:pt x="1222" y="186"/>
                      <a:pt x="557" y="495"/>
                      <a:pt x="0" y="851"/>
                    </a:cubicBezTo>
                    <a:cubicBezTo>
                      <a:pt x="1841" y="4053"/>
                      <a:pt x="3682" y="7255"/>
                      <a:pt x="5538" y="10473"/>
                    </a:cubicBezTo>
                    <a:cubicBezTo>
                      <a:pt x="4796" y="10628"/>
                      <a:pt x="4084" y="10891"/>
                      <a:pt x="3434" y="11246"/>
                    </a:cubicBezTo>
                    <a:cubicBezTo>
                      <a:pt x="3620" y="11633"/>
                      <a:pt x="3806" y="12004"/>
                      <a:pt x="3991" y="12376"/>
                    </a:cubicBezTo>
                    <a:cubicBezTo>
                      <a:pt x="6992" y="18409"/>
                      <a:pt x="9560" y="24488"/>
                      <a:pt x="10705" y="31155"/>
                    </a:cubicBezTo>
                    <a:cubicBezTo>
                      <a:pt x="10772" y="31122"/>
                      <a:pt x="10850" y="31106"/>
                      <a:pt x="10929" y="31106"/>
                    </a:cubicBezTo>
                    <a:cubicBezTo>
                      <a:pt x="11032" y="31106"/>
                      <a:pt x="11136" y="31134"/>
                      <a:pt x="11215" y="31186"/>
                    </a:cubicBezTo>
                    <a:cubicBezTo>
                      <a:pt x="10983" y="31032"/>
                      <a:pt x="10937" y="29624"/>
                      <a:pt x="10890" y="29315"/>
                    </a:cubicBezTo>
                    <a:cubicBezTo>
                      <a:pt x="10875" y="29113"/>
                      <a:pt x="10844" y="28928"/>
                      <a:pt x="10829" y="28727"/>
                    </a:cubicBezTo>
                    <a:cubicBezTo>
                      <a:pt x="10782" y="28324"/>
                      <a:pt x="10751" y="27922"/>
                      <a:pt x="10674" y="27505"/>
                    </a:cubicBezTo>
                    <a:cubicBezTo>
                      <a:pt x="10411" y="26128"/>
                      <a:pt x="10148" y="24736"/>
                      <a:pt x="9885" y="23343"/>
                    </a:cubicBezTo>
                    <a:cubicBezTo>
                      <a:pt x="9390" y="20729"/>
                      <a:pt x="8771" y="18130"/>
                      <a:pt x="8060" y="15578"/>
                    </a:cubicBezTo>
                    <a:cubicBezTo>
                      <a:pt x="7766" y="14557"/>
                      <a:pt x="7472" y="13567"/>
                      <a:pt x="7131" y="12577"/>
                    </a:cubicBezTo>
                    <a:cubicBezTo>
                      <a:pt x="6729" y="11401"/>
                      <a:pt x="6265" y="10241"/>
                      <a:pt x="5801" y="9096"/>
                    </a:cubicBezTo>
                    <a:cubicBezTo>
                      <a:pt x="4564" y="6002"/>
                      <a:pt x="3388" y="2939"/>
                      <a:pt x="18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g2c1d1f73f28_1_280"/>
              <p:cNvSpPr/>
              <p:nvPr/>
            </p:nvSpPr>
            <p:spPr>
              <a:xfrm>
                <a:off x="7051552" y="2241185"/>
                <a:ext cx="298712" cy="1222639"/>
              </a:xfrm>
              <a:custGeom>
                <a:rect b="b" l="l" r="r" t="t"/>
                <a:pathLst>
                  <a:path extrusionOk="0" h="31852" w="7782">
                    <a:moveTo>
                      <a:pt x="7781" y="232"/>
                    </a:moveTo>
                    <a:cubicBezTo>
                      <a:pt x="7781" y="232"/>
                      <a:pt x="7781" y="232"/>
                      <a:pt x="7782" y="233"/>
                    </a:cubicBezTo>
                    <a:cubicBezTo>
                      <a:pt x="7781" y="232"/>
                      <a:pt x="7781" y="232"/>
                      <a:pt x="7781" y="232"/>
                    </a:cubicBezTo>
                    <a:close/>
                    <a:moveTo>
                      <a:pt x="5523" y="0"/>
                    </a:moveTo>
                    <a:cubicBezTo>
                      <a:pt x="5446" y="944"/>
                      <a:pt x="5198" y="1795"/>
                      <a:pt x="4951" y="2708"/>
                    </a:cubicBezTo>
                    <a:cubicBezTo>
                      <a:pt x="4873" y="2986"/>
                      <a:pt x="4796" y="3264"/>
                      <a:pt x="4719" y="3543"/>
                    </a:cubicBezTo>
                    <a:cubicBezTo>
                      <a:pt x="4440" y="4517"/>
                      <a:pt x="4146" y="5508"/>
                      <a:pt x="3852" y="6482"/>
                    </a:cubicBezTo>
                    <a:cubicBezTo>
                      <a:pt x="3125" y="8957"/>
                      <a:pt x="2398" y="11448"/>
                      <a:pt x="1857" y="13985"/>
                    </a:cubicBezTo>
                    <a:cubicBezTo>
                      <a:pt x="1114" y="17543"/>
                      <a:pt x="573" y="21147"/>
                      <a:pt x="294" y="24767"/>
                    </a:cubicBezTo>
                    <a:cubicBezTo>
                      <a:pt x="109" y="27103"/>
                      <a:pt x="16" y="29454"/>
                      <a:pt x="1" y="31805"/>
                    </a:cubicBezTo>
                    <a:lnTo>
                      <a:pt x="496" y="31852"/>
                    </a:lnTo>
                    <a:cubicBezTo>
                      <a:pt x="1254" y="24952"/>
                      <a:pt x="3497" y="18316"/>
                      <a:pt x="5755" y="11742"/>
                    </a:cubicBezTo>
                    <a:cubicBezTo>
                      <a:pt x="5105" y="11432"/>
                      <a:pt x="4409" y="11169"/>
                      <a:pt x="3713" y="10984"/>
                    </a:cubicBezTo>
                    <a:cubicBezTo>
                      <a:pt x="4471" y="9081"/>
                      <a:pt x="5198" y="7163"/>
                      <a:pt x="5894" y="5245"/>
                    </a:cubicBezTo>
                    <a:cubicBezTo>
                      <a:pt x="6033" y="4875"/>
                      <a:pt x="7550" y="232"/>
                      <a:pt x="7778" y="232"/>
                    </a:cubicBezTo>
                    <a:cubicBezTo>
                      <a:pt x="7779" y="232"/>
                      <a:pt x="7780" y="232"/>
                      <a:pt x="7781" y="232"/>
                    </a:cubicBezTo>
                    <a:lnTo>
                      <a:pt x="7781" y="232"/>
                    </a:lnTo>
                    <a:cubicBezTo>
                      <a:pt x="7039" y="93"/>
                      <a:pt x="6281" y="0"/>
                      <a:pt x="55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g2c1d1f73f28_1_280"/>
              <p:cNvSpPr/>
              <p:nvPr/>
            </p:nvSpPr>
            <p:spPr>
              <a:xfrm>
                <a:off x="6820559" y="2865839"/>
                <a:ext cx="398475" cy="238947"/>
              </a:xfrm>
              <a:custGeom>
                <a:rect b="b" l="l" r="r" t="t"/>
                <a:pathLst>
                  <a:path extrusionOk="0" h="6225" w="10381">
                    <a:moveTo>
                      <a:pt x="651" y="0"/>
                    </a:moveTo>
                    <a:cubicBezTo>
                      <a:pt x="187" y="897"/>
                      <a:pt x="1" y="1826"/>
                      <a:pt x="47" y="2831"/>
                    </a:cubicBezTo>
                    <a:cubicBezTo>
                      <a:pt x="47" y="2908"/>
                      <a:pt x="63" y="2986"/>
                      <a:pt x="94" y="3048"/>
                    </a:cubicBezTo>
                    <a:cubicBezTo>
                      <a:pt x="140" y="3125"/>
                      <a:pt x="218" y="3171"/>
                      <a:pt x="279" y="3202"/>
                    </a:cubicBezTo>
                    <a:cubicBezTo>
                      <a:pt x="991" y="3589"/>
                      <a:pt x="1749" y="3852"/>
                      <a:pt x="2523" y="4084"/>
                    </a:cubicBezTo>
                    <a:cubicBezTo>
                      <a:pt x="3265" y="4301"/>
                      <a:pt x="3884" y="4301"/>
                      <a:pt x="4534" y="4842"/>
                    </a:cubicBezTo>
                    <a:cubicBezTo>
                      <a:pt x="4967" y="5213"/>
                      <a:pt x="5353" y="5662"/>
                      <a:pt x="5787" y="6049"/>
                    </a:cubicBezTo>
                    <a:cubicBezTo>
                      <a:pt x="5888" y="6140"/>
                      <a:pt x="6042" y="6224"/>
                      <a:pt x="6171" y="6224"/>
                    </a:cubicBezTo>
                    <a:cubicBezTo>
                      <a:pt x="6239" y="6224"/>
                      <a:pt x="6301" y="6200"/>
                      <a:pt x="6343" y="6141"/>
                    </a:cubicBezTo>
                    <a:cubicBezTo>
                      <a:pt x="6452" y="6002"/>
                      <a:pt x="6359" y="5817"/>
                      <a:pt x="6266" y="5693"/>
                    </a:cubicBezTo>
                    <a:cubicBezTo>
                      <a:pt x="5740" y="4935"/>
                      <a:pt x="5322" y="4100"/>
                      <a:pt x="4595" y="3543"/>
                    </a:cubicBezTo>
                    <a:lnTo>
                      <a:pt x="4595" y="3543"/>
                    </a:lnTo>
                    <a:cubicBezTo>
                      <a:pt x="5493" y="3790"/>
                      <a:pt x="6312" y="4239"/>
                      <a:pt x="7132" y="4687"/>
                    </a:cubicBezTo>
                    <a:cubicBezTo>
                      <a:pt x="7411" y="4833"/>
                      <a:pt x="8666" y="5627"/>
                      <a:pt x="9156" y="5627"/>
                    </a:cubicBezTo>
                    <a:cubicBezTo>
                      <a:pt x="9238" y="5627"/>
                      <a:pt x="9298" y="5604"/>
                      <a:pt x="9329" y="5554"/>
                    </a:cubicBezTo>
                    <a:cubicBezTo>
                      <a:pt x="9577" y="5151"/>
                      <a:pt x="8942" y="4734"/>
                      <a:pt x="8679" y="4564"/>
                    </a:cubicBezTo>
                    <a:lnTo>
                      <a:pt x="8679" y="4564"/>
                    </a:lnTo>
                    <a:cubicBezTo>
                      <a:pt x="8932" y="4715"/>
                      <a:pt x="9453" y="4960"/>
                      <a:pt x="9813" y="4960"/>
                    </a:cubicBezTo>
                    <a:cubicBezTo>
                      <a:pt x="9893" y="4960"/>
                      <a:pt x="9966" y="4948"/>
                      <a:pt x="10025" y="4919"/>
                    </a:cubicBezTo>
                    <a:cubicBezTo>
                      <a:pt x="10381" y="4765"/>
                      <a:pt x="10257" y="4393"/>
                      <a:pt x="9994" y="4223"/>
                    </a:cubicBezTo>
                    <a:cubicBezTo>
                      <a:pt x="8061" y="2970"/>
                      <a:pt x="6019" y="1918"/>
                      <a:pt x="3884" y="1083"/>
                    </a:cubicBezTo>
                    <a:cubicBezTo>
                      <a:pt x="2832" y="665"/>
                      <a:pt x="1765" y="232"/>
                      <a:pt x="651" y="0"/>
                    </a:cubicBezTo>
                    <a:close/>
                  </a:path>
                </a:pathLst>
              </a:custGeom>
              <a:solidFill>
                <a:srgbClr val="DA90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g2c1d1f73f28_1_280"/>
              <p:cNvSpPr/>
              <p:nvPr/>
            </p:nvSpPr>
            <p:spPr>
              <a:xfrm>
                <a:off x="6820559" y="2865494"/>
                <a:ext cx="394636" cy="239292"/>
              </a:xfrm>
              <a:custGeom>
                <a:rect b="b" l="l" r="r" t="t"/>
                <a:pathLst>
                  <a:path extrusionOk="0" h="6234" w="10281">
                    <a:moveTo>
                      <a:pt x="4595" y="3552"/>
                    </a:moveTo>
                    <a:cubicBezTo>
                      <a:pt x="4633" y="3581"/>
                      <a:pt x="4670" y="3611"/>
                      <a:pt x="4707" y="3641"/>
                    </a:cubicBezTo>
                    <a:lnTo>
                      <a:pt x="4707" y="3641"/>
                    </a:lnTo>
                    <a:cubicBezTo>
                      <a:pt x="4681" y="3614"/>
                      <a:pt x="4655" y="3587"/>
                      <a:pt x="4628" y="3561"/>
                    </a:cubicBezTo>
                    <a:lnTo>
                      <a:pt x="4628" y="3561"/>
                    </a:lnTo>
                    <a:cubicBezTo>
                      <a:pt x="4617" y="3558"/>
                      <a:pt x="4606" y="3555"/>
                      <a:pt x="4595" y="3552"/>
                    </a:cubicBezTo>
                    <a:close/>
                    <a:moveTo>
                      <a:pt x="10056" y="4263"/>
                    </a:moveTo>
                    <a:lnTo>
                      <a:pt x="10056" y="4263"/>
                    </a:lnTo>
                    <a:cubicBezTo>
                      <a:pt x="10084" y="4285"/>
                      <a:pt x="10110" y="4311"/>
                      <a:pt x="10132" y="4339"/>
                    </a:cubicBezTo>
                    <a:lnTo>
                      <a:pt x="10132" y="4339"/>
                    </a:lnTo>
                    <a:cubicBezTo>
                      <a:pt x="10120" y="4305"/>
                      <a:pt x="10096" y="4276"/>
                      <a:pt x="10056" y="4263"/>
                    </a:cubicBezTo>
                    <a:close/>
                    <a:moveTo>
                      <a:pt x="4719" y="2484"/>
                    </a:moveTo>
                    <a:cubicBezTo>
                      <a:pt x="6003" y="3257"/>
                      <a:pt x="7571" y="3636"/>
                      <a:pt x="8707" y="4589"/>
                    </a:cubicBezTo>
                    <a:lnTo>
                      <a:pt x="8707" y="4589"/>
                    </a:lnTo>
                    <a:cubicBezTo>
                      <a:pt x="8697" y="4583"/>
                      <a:pt x="8688" y="4578"/>
                      <a:pt x="8679" y="4573"/>
                    </a:cubicBezTo>
                    <a:lnTo>
                      <a:pt x="8679" y="4573"/>
                    </a:lnTo>
                    <a:cubicBezTo>
                      <a:pt x="8691" y="4580"/>
                      <a:pt x="8703" y="4588"/>
                      <a:pt x="8715" y="4596"/>
                    </a:cubicBezTo>
                    <a:lnTo>
                      <a:pt x="8715" y="4596"/>
                    </a:lnTo>
                    <a:cubicBezTo>
                      <a:pt x="8713" y="4594"/>
                      <a:pt x="8710" y="4591"/>
                      <a:pt x="8707" y="4589"/>
                    </a:cubicBezTo>
                    <a:lnTo>
                      <a:pt x="8707" y="4589"/>
                    </a:lnTo>
                    <a:cubicBezTo>
                      <a:pt x="8969" y="4741"/>
                      <a:pt x="9466" y="4969"/>
                      <a:pt x="9813" y="4969"/>
                    </a:cubicBezTo>
                    <a:cubicBezTo>
                      <a:pt x="9893" y="4969"/>
                      <a:pt x="9966" y="4957"/>
                      <a:pt x="10025" y="4928"/>
                    </a:cubicBezTo>
                    <a:cubicBezTo>
                      <a:pt x="10281" y="4821"/>
                      <a:pt x="10279" y="4526"/>
                      <a:pt x="10132" y="4339"/>
                    </a:cubicBezTo>
                    <a:lnTo>
                      <a:pt x="10132" y="4339"/>
                    </a:lnTo>
                    <a:cubicBezTo>
                      <a:pt x="10161" y="4427"/>
                      <a:pt x="10109" y="4555"/>
                      <a:pt x="10010" y="4588"/>
                    </a:cubicBezTo>
                    <a:cubicBezTo>
                      <a:pt x="9977" y="4598"/>
                      <a:pt x="9945" y="4602"/>
                      <a:pt x="9913" y="4602"/>
                    </a:cubicBezTo>
                    <a:cubicBezTo>
                      <a:pt x="9792" y="4602"/>
                      <a:pt x="9674" y="4541"/>
                      <a:pt x="9577" y="4480"/>
                    </a:cubicBezTo>
                    <a:cubicBezTo>
                      <a:pt x="8045" y="3583"/>
                      <a:pt x="6498" y="2500"/>
                      <a:pt x="4719" y="2484"/>
                    </a:cubicBezTo>
                    <a:close/>
                    <a:moveTo>
                      <a:pt x="4594" y="3312"/>
                    </a:moveTo>
                    <a:cubicBezTo>
                      <a:pt x="4522" y="3312"/>
                      <a:pt x="4451" y="3314"/>
                      <a:pt x="4379" y="3320"/>
                    </a:cubicBezTo>
                    <a:cubicBezTo>
                      <a:pt x="4464" y="3398"/>
                      <a:pt x="4547" y="3479"/>
                      <a:pt x="4628" y="3561"/>
                    </a:cubicBezTo>
                    <a:lnTo>
                      <a:pt x="4628" y="3561"/>
                    </a:lnTo>
                    <a:cubicBezTo>
                      <a:pt x="5513" y="3810"/>
                      <a:pt x="6323" y="4253"/>
                      <a:pt x="7132" y="4696"/>
                    </a:cubicBezTo>
                    <a:cubicBezTo>
                      <a:pt x="7411" y="4842"/>
                      <a:pt x="8666" y="5636"/>
                      <a:pt x="9156" y="5636"/>
                    </a:cubicBezTo>
                    <a:cubicBezTo>
                      <a:pt x="9238" y="5636"/>
                      <a:pt x="9298" y="5613"/>
                      <a:pt x="9329" y="5563"/>
                    </a:cubicBezTo>
                    <a:cubicBezTo>
                      <a:pt x="9566" y="5178"/>
                      <a:pt x="8996" y="4779"/>
                      <a:pt x="8715" y="4596"/>
                    </a:cubicBezTo>
                    <a:lnTo>
                      <a:pt x="8715" y="4596"/>
                    </a:lnTo>
                    <a:cubicBezTo>
                      <a:pt x="8849" y="4709"/>
                      <a:pt x="8977" y="4829"/>
                      <a:pt x="9097" y="4959"/>
                    </a:cubicBezTo>
                    <a:cubicBezTo>
                      <a:pt x="9190" y="5068"/>
                      <a:pt x="9283" y="5284"/>
                      <a:pt x="9159" y="5362"/>
                    </a:cubicBezTo>
                    <a:cubicBezTo>
                      <a:pt x="9132" y="5375"/>
                      <a:pt x="9103" y="5381"/>
                      <a:pt x="9074" y="5381"/>
                    </a:cubicBezTo>
                    <a:cubicBezTo>
                      <a:pt x="9005" y="5381"/>
                      <a:pt x="8935" y="5348"/>
                      <a:pt x="8880" y="5315"/>
                    </a:cubicBezTo>
                    <a:cubicBezTo>
                      <a:pt x="8153" y="4913"/>
                      <a:pt x="7488" y="4387"/>
                      <a:pt x="6761" y="3985"/>
                    </a:cubicBezTo>
                    <a:cubicBezTo>
                      <a:pt x="6097" y="3603"/>
                      <a:pt x="5354" y="3312"/>
                      <a:pt x="4594" y="3312"/>
                    </a:cubicBezTo>
                    <a:close/>
                    <a:moveTo>
                      <a:pt x="681" y="1"/>
                    </a:moveTo>
                    <a:cubicBezTo>
                      <a:pt x="664" y="1"/>
                      <a:pt x="654" y="3"/>
                      <a:pt x="651" y="9"/>
                    </a:cubicBezTo>
                    <a:cubicBezTo>
                      <a:pt x="187" y="891"/>
                      <a:pt x="1" y="1835"/>
                      <a:pt x="47" y="2840"/>
                    </a:cubicBezTo>
                    <a:cubicBezTo>
                      <a:pt x="47" y="2917"/>
                      <a:pt x="63" y="2995"/>
                      <a:pt x="94" y="3057"/>
                    </a:cubicBezTo>
                    <a:cubicBezTo>
                      <a:pt x="140" y="3134"/>
                      <a:pt x="218" y="3180"/>
                      <a:pt x="279" y="3211"/>
                    </a:cubicBezTo>
                    <a:cubicBezTo>
                      <a:pt x="991" y="3598"/>
                      <a:pt x="1749" y="3861"/>
                      <a:pt x="2523" y="4093"/>
                    </a:cubicBezTo>
                    <a:cubicBezTo>
                      <a:pt x="3265" y="4310"/>
                      <a:pt x="3884" y="4310"/>
                      <a:pt x="4534" y="4851"/>
                    </a:cubicBezTo>
                    <a:cubicBezTo>
                      <a:pt x="4967" y="5222"/>
                      <a:pt x="5353" y="5671"/>
                      <a:pt x="5787" y="6058"/>
                    </a:cubicBezTo>
                    <a:cubicBezTo>
                      <a:pt x="5888" y="6149"/>
                      <a:pt x="6042" y="6233"/>
                      <a:pt x="6171" y="6233"/>
                    </a:cubicBezTo>
                    <a:cubicBezTo>
                      <a:pt x="6239" y="6233"/>
                      <a:pt x="6301" y="6209"/>
                      <a:pt x="6343" y="6150"/>
                    </a:cubicBezTo>
                    <a:cubicBezTo>
                      <a:pt x="6452" y="6011"/>
                      <a:pt x="6359" y="5826"/>
                      <a:pt x="6266" y="5702"/>
                    </a:cubicBezTo>
                    <a:cubicBezTo>
                      <a:pt x="5768" y="4983"/>
                      <a:pt x="5366" y="4196"/>
                      <a:pt x="4707" y="3641"/>
                    </a:cubicBezTo>
                    <a:lnTo>
                      <a:pt x="4707" y="3641"/>
                    </a:lnTo>
                    <a:cubicBezTo>
                      <a:pt x="5389" y="4349"/>
                      <a:pt x="5938" y="5178"/>
                      <a:pt x="6312" y="6089"/>
                    </a:cubicBezTo>
                    <a:cubicBezTo>
                      <a:pt x="5817" y="5887"/>
                      <a:pt x="5493" y="5408"/>
                      <a:pt x="5152" y="5006"/>
                    </a:cubicBezTo>
                    <a:cubicBezTo>
                      <a:pt x="4441" y="4124"/>
                      <a:pt x="3513" y="3428"/>
                      <a:pt x="2461" y="2995"/>
                    </a:cubicBezTo>
                    <a:cubicBezTo>
                      <a:pt x="2507" y="2268"/>
                      <a:pt x="2461" y="1463"/>
                      <a:pt x="2260" y="767"/>
                    </a:cubicBezTo>
                    <a:cubicBezTo>
                      <a:pt x="2151" y="380"/>
                      <a:pt x="2058" y="380"/>
                      <a:pt x="1672" y="272"/>
                    </a:cubicBezTo>
                    <a:cubicBezTo>
                      <a:pt x="1588" y="244"/>
                      <a:pt x="844" y="1"/>
                      <a:pt x="681" y="1"/>
                    </a:cubicBezTo>
                    <a:close/>
                  </a:path>
                </a:pathLst>
              </a:custGeom>
              <a:solidFill>
                <a:srgbClr val="DA90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g2c1d1f73f28_1_280"/>
              <p:cNvSpPr/>
              <p:nvPr/>
            </p:nvSpPr>
            <p:spPr>
              <a:xfrm>
                <a:off x="7001691" y="2962604"/>
                <a:ext cx="173423" cy="95041"/>
              </a:xfrm>
              <a:custGeom>
                <a:rect b="b" l="l" r="r" t="t"/>
                <a:pathLst>
                  <a:path extrusionOk="0" h="2476" w="4518">
                    <a:moveTo>
                      <a:pt x="0" y="1"/>
                    </a:moveTo>
                    <a:cubicBezTo>
                      <a:pt x="201" y="93"/>
                      <a:pt x="402" y="171"/>
                      <a:pt x="603" y="248"/>
                    </a:cubicBezTo>
                    <a:cubicBezTo>
                      <a:pt x="1996" y="836"/>
                      <a:pt x="3295" y="1594"/>
                      <a:pt x="4517" y="2476"/>
                    </a:cubicBezTo>
                    <a:cubicBezTo>
                      <a:pt x="3280" y="1254"/>
                      <a:pt x="1686" y="38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g2c1d1f73f28_1_280"/>
              <p:cNvSpPr/>
              <p:nvPr/>
            </p:nvSpPr>
            <p:spPr>
              <a:xfrm>
                <a:off x="6754079" y="2828837"/>
                <a:ext cx="108092" cy="162445"/>
              </a:xfrm>
              <a:custGeom>
                <a:rect b="b" l="l" r="r" t="t"/>
                <a:pathLst>
                  <a:path extrusionOk="0" h="4232" w="2816">
                    <a:moveTo>
                      <a:pt x="960" y="1"/>
                    </a:moveTo>
                    <a:cubicBezTo>
                      <a:pt x="829" y="1"/>
                      <a:pt x="749" y="36"/>
                      <a:pt x="681" y="113"/>
                    </a:cubicBezTo>
                    <a:cubicBezTo>
                      <a:pt x="619" y="191"/>
                      <a:pt x="557" y="299"/>
                      <a:pt x="495" y="469"/>
                    </a:cubicBezTo>
                    <a:cubicBezTo>
                      <a:pt x="155" y="1335"/>
                      <a:pt x="0" y="2279"/>
                      <a:pt x="47" y="3207"/>
                    </a:cubicBezTo>
                    <a:cubicBezTo>
                      <a:pt x="62" y="3486"/>
                      <a:pt x="109" y="3780"/>
                      <a:pt x="232" y="4012"/>
                    </a:cubicBezTo>
                    <a:cubicBezTo>
                      <a:pt x="313" y="4163"/>
                      <a:pt x="723" y="4189"/>
                      <a:pt x="1058" y="4189"/>
                    </a:cubicBezTo>
                    <a:cubicBezTo>
                      <a:pt x="1237" y="4189"/>
                      <a:pt x="1395" y="4182"/>
                      <a:pt x="1470" y="4182"/>
                    </a:cubicBezTo>
                    <a:cubicBezTo>
                      <a:pt x="1585" y="4192"/>
                      <a:pt x="1793" y="4231"/>
                      <a:pt x="1958" y="4231"/>
                    </a:cubicBezTo>
                    <a:cubicBezTo>
                      <a:pt x="2036" y="4231"/>
                      <a:pt x="2106" y="4222"/>
                      <a:pt x="2151" y="4197"/>
                    </a:cubicBezTo>
                    <a:cubicBezTo>
                      <a:pt x="2321" y="4073"/>
                      <a:pt x="2398" y="3517"/>
                      <a:pt x="2445" y="3331"/>
                    </a:cubicBezTo>
                    <a:cubicBezTo>
                      <a:pt x="2630" y="2527"/>
                      <a:pt x="2739" y="1722"/>
                      <a:pt x="2785" y="918"/>
                    </a:cubicBezTo>
                    <a:cubicBezTo>
                      <a:pt x="2816" y="206"/>
                      <a:pt x="1826" y="129"/>
                      <a:pt x="1253" y="36"/>
                    </a:cubicBezTo>
                    <a:cubicBezTo>
                      <a:pt x="1133" y="13"/>
                      <a:pt x="1037" y="1"/>
                      <a:pt x="9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g2c1d1f73f28_1_280"/>
              <p:cNvSpPr/>
              <p:nvPr/>
            </p:nvSpPr>
            <p:spPr>
              <a:xfrm>
                <a:off x="5896315" y="3170420"/>
                <a:ext cx="709623" cy="279136"/>
              </a:xfrm>
              <a:custGeom>
                <a:rect b="b" l="l" r="r" t="t"/>
                <a:pathLst>
                  <a:path extrusionOk="0" h="7272" w="18487">
                    <a:moveTo>
                      <a:pt x="0" y="1"/>
                    </a:moveTo>
                    <a:lnTo>
                      <a:pt x="0" y="7271"/>
                    </a:lnTo>
                    <a:lnTo>
                      <a:pt x="18486" y="7271"/>
                    </a:lnTo>
                    <a:lnTo>
                      <a:pt x="1848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g2c1d1f73f28_1_280"/>
              <p:cNvSpPr/>
              <p:nvPr/>
            </p:nvSpPr>
            <p:spPr>
              <a:xfrm>
                <a:off x="6058760" y="2199616"/>
                <a:ext cx="381854" cy="792765"/>
              </a:xfrm>
              <a:custGeom>
                <a:rect b="b" l="l" r="r" t="t"/>
                <a:pathLst>
                  <a:path extrusionOk="0" fill="none" h="20653" w="9948">
                    <a:moveTo>
                      <a:pt x="63" y="20652"/>
                    </a:moveTo>
                    <a:cubicBezTo>
                      <a:pt x="32" y="18533"/>
                      <a:pt x="1" y="16398"/>
                      <a:pt x="32" y="14263"/>
                    </a:cubicBezTo>
                    <a:cubicBezTo>
                      <a:pt x="109" y="10148"/>
                      <a:pt x="434" y="6018"/>
                      <a:pt x="3497" y="2955"/>
                    </a:cubicBezTo>
                    <a:cubicBezTo>
                      <a:pt x="5152" y="1300"/>
                      <a:pt x="7674" y="434"/>
                      <a:pt x="9948" y="1"/>
                    </a:cubicBezTo>
                  </a:path>
                </a:pathLst>
              </a:custGeom>
              <a:noFill/>
              <a:ln cap="rnd" cmpd="sng" w="24375">
                <a:solidFill>
                  <a:schemeClr val="accent3"/>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g2c1d1f73f28_1_280"/>
              <p:cNvSpPr/>
              <p:nvPr/>
            </p:nvSpPr>
            <p:spPr>
              <a:xfrm>
                <a:off x="6318233" y="2119087"/>
                <a:ext cx="238755" cy="151851"/>
              </a:xfrm>
              <a:custGeom>
                <a:rect b="b" l="l" r="r" t="t"/>
                <a:pathLst>
                  <a:path extrusionOk="0" h="3956" w="6220">
                    <a:moveTo>
                      <a:pt x="4874" y="0"/>
                    </a:moveTo>
                    <a:cubicBezTo>
                      <a:pt x="4801" y="0"/>
                      <a:pt x="4728" y="4"/>
                      <a:pt x="4657" y="10"/>
                    </a:cubicBezTo>
                    <a:cubicBezTo>
                      <a:pt x="3574" y="119"/>
                      <a:pt x="2507" y="351"/>
                      <a:pt x="1486" y="722"/>
                    </a:cubicBezTo>
                    <a:cubicBezTo>
                      <a:pt x="743" y="985"/>
                      <a:pt x="1" y="1263"/>
                      <a:pt x="16" y="2207"/>
                    </a:cubicBezTo>
                    <a:lnTo>
                      <a:pt x="16" y="2191"/>
                    </a:lnTo>
                    <a:cubicBezTo>
                      <a:pt x="16" y="2501"/>
                      <a:pt x="94" y="2810"/>
                      <a:pt x="202" y="3058"/>
                    </a:cubicBezTo>
                    <a:cubicBezTo>
                      <a:pt x="403" y="3491"/>
                      <a:pt x="666" y="3800"/>
                      <a:pt x="1146" y="3909"/>
                    </a:cubicBezTo>
                    <a:cubicBezTo>
                      <a:pt x="1295" y="3943"/>
                      <a:pt x="1451" y="3956"/>
                      <a:pt x="1608" y="3956"/>
                    </a:cubicBezTo>
                    <a:cubicBezTo>
                      <a:pt x="1807" y="3956"/>
                      <a:pt x="2007" y="3935"/>
                      <a:pt x="2198" y="3909"/>
                    </a:cubicBezTo>
                    <a:cubicBezTo>
                      <a:pt x="3219" y="3769"/>
                      <a:pt x="4209" y="3491"/>
                      <a:pt x="5168" y="3104"/>
                    </a:cubicBezTo>
                    <a:cubicBezTo>
                      <a:pt x="5740" y="2857"/>
                      <a:pt x="6096" y="2547"/>
                      <a:pt x="6158" y="1913"/>
                    </a:cubicBezTo>
                    <a:cubicBezTo>
                      <a:pt x="6220" y="1170"/>
                      <a:pt x="6018" y="227"/>
                      <a:pt x="5183" y="26"/>
                    </a:cubicBezTo>
                    <a:cubicBezTo>
                      <a:pt x="5083" y="8"/>
                      <a:pt x="4978" y="0"/>
                      <a:pt x="48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g2c1d1f73f28_1_280"/>
              <p:cNvSpPr/>
              <p:nvPr/>
            </p:nvSpPr>
            <p:spPr>
              <a:xfrm>
                <a:off x="5855711" y="2977458"/>
                <a:ext cx="966726" cy="248812"/>
              </a:xfrm>
              <a:custGeom>
                <a:rect b="b" l="l" r="r" t="t"/>
                <a:pathLst>
                  <a:path extrusionOk="0" h="6482" w="25185">
                    <a:moveTo>
                      <a:pt x="0" y="0"/>
                    </a:moveTo>
                    <a:lnTo>
                      <a:pt x="0" y="6482"/>
                    </a:lnTo>
                    <a:lnTo>
                      <a:pt x="25184" y="6482"/>
                    </a:lnTo>
                    <a:lnTo>
                      <a:pt x="2518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g2c1d1f73f28_1_280"/>
              <p:cNvSpPr/>
              <p:nvPr/>
            </p:nvSpPr>
            <p:spPr>
              <a:xfrm>
                <a:off x="5855711" y="2977458"/>
                <a:ext cx="966726" cy="40419"/>
              </a:xfrm>
              <a:custGeom>
                <a:rect b="b" l="l" r="r" t="t"/>
                <a:pathLst>
                  <a:path extrusionOk="0" h="1053" w="25185">
                    <a:moveTo>
                      <a:pt x="0" y="0"/>
                    </a:moveTo>
                    <a:lnTo>
                      <a:pt x="0" y="1052"/>
                    </a:lnTo>
                    <a:lnTo>
                      <a:pt x="25184" y="1052"/>
                    </a:lnTo>
                    <a:lnTo>
                      <a:pt x="2518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g2c1d1f73f28_1_280"/>
              <p:cNvSpPr/>
              <p:nvPr/>
            </p:nvSpPr>
            <p:spPr>
              <a:xfrm>
                <a:off x="5855711" y="3166881"/>
                <a:ext cx="966726" cy="59382"/>
              </a:xfrm>
              <a:custGeom>
                <a:rect b="b" l="l" r="r" t="t"/>
                <a:pathLst>
                  <a:path extrusionOk="0" h="1547" w="25185">
                    <a:moveTo>
                      <a:pt x="0" y="0"/>
                    </a:moveTo>
                    <a:lnTo>
                      <a:pt x="0" y="1547"/>
                    </a:lnTo>
                    <a:lnTo>
                      <a:pt x="25184" y="1547"/>
                    </a:lnTo>
                    <a:lnTo>
                      <a:pt x="2518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g2c1d1f73f28_1_280"/>
              <p:cNvSpPr/>
              <p:nvPr/>
            </p:nvSpPr>
            <p:spPr>
              <a:xfrm>
                <a:off x="5787426" y="3936971"/>
                <a:ext cx="2276039" cy="369379"/>
              </a:xfrm>
              <a:custGeom>
                <a:rect b="b" l="l" r="r" t="t"/>
                <a:pathLst>
                  <a:path extrusionOk="0" h="9623" w="59295">
                    <a:moveTo>
                      <a:pt x="0" y="1"/>
                    </a:moveTo>
                    <a:lnTo>
                      <a:pt x="0" y="9623"/>
                    </a:lnTo>
                    <a:lnTo>
                      <a:pt x="59294" y="9623"/>
                    </a:lnTo>
                    <a:lnTo>
                      <a:pt x="5929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g2c1d1f73f28_1_280"/>
              <p:cNvSpPr/>
              <p:nvPr/>
            </p:nvSpPr>
            <p:spPr>
              <a:xfrm>
                <a:off x="5787426" y="4229108"/>
                <a:ext cx="2276039" cy="77845"/>
              </a:xfrm>
              <a:custGeom>
                <a:rect b="b" l="l" r="r" t="t"/>
                <a:pathLst>
                  <a:path extrusionOk="0" h="2028" w="59295">
                    <a:moveTo>
                      <a:pt x="0" y="1"/>
                    </a:moveTo>
                    <a:lnTo>
                      <a:pt x="0" y="2027"/>
                    </a:lnTo>
                    <a:lnTo>
                      <a:pt x="59294" y="2027"/>
                    </a:lnTo>
                    <a:lnTo>
                      <a:pt x="5929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g2c1d1f73f28_1_280"/>
              <p:cNvSpPr/>
              <p:nvPr/>
            </p:nvSpPr>
            <p:spPr>
              <a:xfrm>
                <a:off x="6089659" y="4138254"/>
                <a:ext cx="1527838" cy="48749"/>
              </a:xfrm>
              <a:custGeom>
                <a:rect b="b" l="l" r="r" t="t"/>
                <a:pathLst>
                  <a:path extrusionOk="0" h="1270" w="39803">
                    <a:moveTo>
                      <a:pt x="866" y="1"/>
                    </a:moveTo>
                    <a:lnTo>
                      <a:pt x="0" y="1269"/>
                    </a:lnTo>
                    <a:lnTo>
                      <a:pt x="39803" y="1269"/>
                    </a:lnTo>
                    <a:lnTo>
                      <a:pt x="3858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g2c1d1f73f28_1_280"/>
              <p:cNvSpPr/>
              <p:nvPr/>
            </p:nvSpPr>
            <p:spPr>
              <a:xfrm>
                <a:off x="5855711" y="3973780"/>
                <a:ext cx="2119274" cy="147897"/>
              </a:xfrm>
              <a:custGeom>
                <a:rect b="b" l="l" r="r" t="t"/>
                <a:pathLst>
                  <a:path extrusionOk="0" h="3853" w="55211">
                    <a:moveTo>
                      <a:pt x="0" y="1"/>
                    </a:moveTo>
                    <a:lnTo>
                      <a:pt x="0" y="3853"/>
                    </a:lnTo>
                    <a:lnTo>
                      <a:pt x="55210" y="3853"/>
                    </a:lnTo>
                    <a:lnTo>
                      <a:pt x="5521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g2c1d1f73f28_1_280"/>
              <p:cNvSpPr/>
              <p:nvPr/>
            </p:nvSpPr>
            <p:spPr>
              <a:xfrm>
                <a:off x="6444131" y="3973780"/>
                <a:ext cx="52280" cy="147897"/>
              </a:xfrm>
              <a:custGeom>
                <a:rect b="b" l="l" r="r" t="t"/>
                <a:pathLst>
                  <a:path extrusionOk="0" fill="none" h="3853" w="1362">
                    <a:moveTo>
                      <a:pt x="0" y="3853"/>
                    </a:moveTo>
                    <a:lnTo>
                      <a:pt x="1362" y="1"/>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g2c1d1f73f28_1_280"/>
              <p:cNvSpPr/>
              <p:nvPr/>
            </p:nvSpPr>
            <p:spPr>
              <a:xfrm>
                <a:off x="6517175" y="3973780"/>
                <a:ext cx="56426" cy="147897"/>
              </a:xfrm>
              <a:custGeom>
                <a:rect b="b" l="l" r="r" t="t"/>
                <a:pathLst>
                  <a:path extrusionOk="0" fill="none" h="3853" w="1470">
                    <a:moveTo>
                      <a:pt x="0" y="3853"/>
                    </a:moveTo>
                    <a:lnTo>
                      <a:pt x="1470" y="1"/>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g2c1d1f73f28_1_280"/>
              <p:cNvSpPr/>
              <p:nvPr/>
            </p:nvSpPr>
            <p:spPr>
              <a:xfrm>
                <a:off x="6594365" y="3973780"/>
                <a:ext cx="46945" cy="147897"/>
              </a:xfrm>
              <a:custGeom>
                <a:rect b="b" l="l" r="r" t="t"/>
                <a:pathLst>
                  <a:path extrusionOk="0" fill="none" h="3853" w="1223">
                    <a:moveTo>
                      <a:pt x="0" y="3853"/>
                    </a:moveTo>
                    <a:lnTo>
                      <a:pt x="1222" y="1"/>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g2c1d1f73f28_1_280"/>
              <p:cNvSpPr/>
              <p:nvPr/>
            </p:nvSpPr>
            <p:spPr>
              <a:xfrm>
                <a:off x="6660269" y="3973780"/>
                <a:ext cx="42185" cy="147897"/>
              </a:xfrm>
              <a:custGeom>
                <a:rect b="b" l="l" r="r" t="t"/>
                <a:pathLst>
                  <a:path extrusionOk="0" fill="none" h="3853" w="1099">
                    <a:moveTo>
                      <a:pt x="0" y="3853"/>
                    </a:moveTo>
                    <a:lnTo>
                      <a:pt x="1099" y="1"/>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g2c1d1f73f28_1_280"/>
              <p:cNvSpPr/>
              <p:nvPr/>
            </p:nvSpPr>
            <p:spPr>
              <a:xfrm>
                <a:off x="6926882" y="3973780"/>
                <a:ext cx="3570" cy="147897"/>
              </a:xfrm>
              <a:custGeom>
                <a:rect b="b" l="l" r="r" t="t"/>
                <a:pathLst>
                  <a:path extrusionOk="0" fill="none" h="3853" w="93">
                    <a:moveTo>
                      <a:pt x="93" y="3853"/>
                    </a:moveTo>
                    <a:lnTo>
                      <a:pt x="0" y="1"/>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g2c1d1f73f28_1_280"/>
              <p:cNvSpPr/>
              <p:nvPr/>
            </p:nvSpPr>
            <p:spPr>
              <a:xfrm>
                <a:off x="6983881" y="3973780"/>
                <a:ext cx="17849" cy="147897"/>
              </a:xfrm>
              <a:custGeom>
                <a:rect b="b" l="l" r="r" t="t"/>
                <a:pathLst>
                  <a:path extrusionOk="0" fill="none" h="3853" w="465">
                    <a:moveTo>
                      <a:pt x="0" y="1"/>
                    </a:moveTo>
                    <a:lnTo>
                      <a:pt x="464" y="3853"/>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g2c1d1f73f28_1_280"/>
              <p:cNvSpPr/>
              <p:nvPr/>
            </p:nvSpPr>
            <p:spPr>
              <a:xfrm>
                <a:off x="7035507" y="3973780"/>
                <a:ext cx="32704" cy="147897"/>
              </a:xfrm>
              <a:custGeom>
                <a:rect b="b" l="l" r="r" t="t"/>
                <a:pathLst>
                  <a:path extrusionOk="0" fill="none" h="3853" w="852">
                    <a:moveTo>
                      <a:pt x="1" y="1"/>
                    </a:moveTo>
                    <a:lnTo>
                      <a:pt x="852" y="3853"/>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g2c1d1f73f28_1_280"/>
              <p:cNvSpPr/>
              <p:nvPr/>
            </p:nvSpPr>
            <p:spPr>
              <a:xfrm>
                <a:off x="7091931" y="3977964"/>
                <a:ext cx="45755" cy="143713"/>
              </a:xfrm>
              <a:custGeom>
                <a:rect b="b" l="l" r="r" t="t"/>
                <a:pathLst>
                  <a:path extrusionOk="0" fill="none" h="3744" w="1192">
                    <a:moveTo>
                      <a:pt x="0" y="0"/>
                    </a:moveTo>
                    <a:lnTo>
                      <a:pt x="1192" y="3744"/>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g2c1d1f73f28_1_280"/>
              <p:cNvSpPr/>
              <p:nvPr/>
            </p:nvSpPr>
            <p:spPr>
              <a:xfrm>
                <a:off x="7154880" y="3977964"/>
                <a:ext cx="57616" cy="143713"/>
              </a:xfrm>
              <a:custGeom>
                <a:rect b="b" l="l" r="r" t="t"/>
                <a:pathLst>
                  <a:path extrusionOk="0" fill="none" h="3744" w="1501">
                    <a:moveTo>
                      <a:pt x="0" y="0"/>
                    </a:moveTo>
                    <a:lnTo>
                      <a:pt x="1501" y="3744"/>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g2c1d1f73f28_1_280"/>
              <p:cNvSpPr/>
              <p:nvPr/>
            </p:nvSpPr>
            <p:spPr>
              <a:xfrm>
                <a:off x="7420879" y="3973780"/>
                <a:ext cx="135998" cy="147897"/>
              </a:xfrm>
              <a:custGeom>
                <a:rect b="b" l="l" r="r" t="t"/>
                <a:pathLst>
                  <a:path extrusionOk="0" fill="none" h="3853" w="3543">
                    <a:moveTo>
                      <a:pt x="3543" y="3853"/>
                    </a:moveTo>
                    <a:lnTo>
                      <a:pt x="1" y="1"/>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g2c1d1f73f28_1_280"/>
              <p:cNvSpPr/>
              <p:nvPr/>
            </p:nvSpPr>
            <p:spPr>
              <a:xfrm>
                <a:off x="7217791" y="3973780"/>
                <a:ext cx="65370" cy="147897"/>
              </a:xfrm>
              <a:custGeom>
                <a:rect b="b" l="l" r="r" t="t"/>
                <a:pathLst>
                  <a:path extrusionOk="0" fill="none" h="3853" w="1703">
                    <a:moveTo>
                      <a:pt x="1" y="1"/>
                    </a:moveTo>
                    <a:lnTo>
                      <a:pt x="1703" y="3853"/>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g2c1d1f73f28_1_280"/>
              <p:cNvSpPr/>
              <p:nvPr/>
            </p:nvSpPr>
            <p:spPr>
              <a:xfrm>
                <a:off x="7283120" y="3973780"/>
                <a:ext cx="76041" cy="147897"/>
              </a:xfrm>
              <a:custGeom>
                <a:rect b="b" l="l" r="r" t="t"/>
                <a:pathLst>
                  <a:path extrusionOk="0" fill="none" h="3853" w="1981">
                    <a:moveTo>
                      <a:pt x="1" y="1"/>
                    </a:moveTo>
                    <a:lnTo>
                      <a:pt x="1981" y="3853"/>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g2c1d1f73f28_1_280"/>
              <p:cNvSpPr/>
              <p:nvPr/>
            </p:nvSpPr>
            <p:spPr>
              <a:xfrm>
                <a:off x="7350215" y="3973780"/>
                <a:ext cx="102181" cy="147897"/>
              </a:xfrm>
              <a:custGeom>
                <a:rect b="b" l="l" r="r" t="t"/>
                <a:pathLst>
                  <a:path extrusionOk="0" fill="none" h="3853" w="2662">
                    <a:moveTo>
                      <a:pt x="1" y="1"/>
                    </a:moveTo>
                    <a:lnTo>
                      <a:pt x="2661" y="3853"/>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g2c1d1f73f28_1_280"/>
              <p:cNvSpPr/>
              <p:nvPr/>
            </p:nvSpPr>
            <p:spPr>
              <a:xfrm>
                <a:off x="7506973" y="3973780"/>
                <a:ext cx="143138" cy="147897"/>
              </a:xfrm>
              <a:custGeom>
                <a:rect b="b" l="l" r="r" t="t"/>
                <a:pathLst>
                  <a:path extrusionOk="0" fill="none" h="3853" w="3729">
                    <a:moveTo>
                      <a:pt x="1" y="1"/>
                    </a:moveTo>
                    <a:lnTo>
                      <a:pt x="3729" y="3853"/>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g2c1d1f73f28_1_280"/>
              <p:cNvSpPr/>
              <p:nvPr/>
            </p:nvSpPr>
            <p:spPr>
              <a:xfrm>
                <a:off x="7588308" y="3973780"/>
                <a:ext cx="152081" cy="147897"/>
              </a:xfrm>
              <a:custGeom>
                <a:rect b="b" l="l" r="r" t="t"/>
                <a:pathLst>
                  <a:path extrusionOk="0" fill="none" h="3853" w="3962">
                    <a:moveTo>
                      <a:pt x="1" y="1"/>
                    </a:moveTo>
                    <a:lnTo>
                      <a:pt x="3961" y="3853"/>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g2c1d1f73f28_1_280"/>
              <p:cNvSpPr/>
              <p:nvPr/>
            </p:nvSpPr>
            <p:spPr>
              <a:xfrm>
                <a:off x="7672061" y="3973780"/>
                <a:ext cx="163904" cy="147897"/>
              </a:xfrm>
              <a:custGeom>
                <a:rect b="b" l="l" r="r" t="t"/>
                <a:pathLst>
                  <a:path extrusionOk="0" fill="none" h="3853" w="4270">
                    <a:moveTo>
                      <a:pt x="0" y="1"/>
                    </a:moveTo>
                    <a:lnTo>
                      <a:pt x="4270" y="3853"/>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g2c1d1f73f28_1_280"/>
              <p:cNvSpPr/>
              <p:nvPr/>
            </p:nvSpPr>
            <p:spPr>
              <a:xfrm>
                <a:off x="7762301" y="3973780"/>
                <a:ext cx="166898" cy="147897"/>
              </a:xfrm>
              <a:custGeom>
                <a:rect b="b" l="l" r="r" t="t"/>
                <a:pathLst>
                  <a:path extrusionOk="0" fill="none" h="3853" w="4348">
                    <a:moveTo>
                      <a:pt x="0" y="1"/>
                    </a:moveTo>
                    <a:lnTo>
                      <a:pt x="4347" y="3853"/>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g2c1d1f73f28_1_280"/>
              <p:cNvSpPr/>
              <p:nvPr/>
            </p:nvSpPr>
            <p:spPr>
              <a:xfrm>
                <a:off x="6853224" y="3973780"/>
                <a:ext cx="20229" cy="147897"/>
              </a:xfrm>
              <a:custGeom>
                <a:rect b="b" l="l" r="r" t="t"/>
                <a:pathLst>
                  <a:path extrusionOk="0" fill="none" h="3853" w="527">
                    <a:moveTo>
                      <a:pt x="527" y="1"/>
                    </a:moveTo>
                    <a:lnTo>
                      <a:pt x="1" y="3853"/>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g2c1d1f73f28_1_280"/>
              <p:cNvSpPr/>
              <p:nvPr/>
            </p:nvSpPr>
            <p:spPr>
              <a:xfrm>
                <a:off x="6781408" y="3973780"/>
                <a:ext cx="27944" cy="147897"/>
              </a:xfrm>
              <a:custGeom>
                <a:rect b="b" l="l" r="r" t="t"/>
                <a:pathLst>
                  <a:path extrusionOk="0" fill="none" h="3853" w="728">
                    <a:moveTo>
                      <a:pt x="727" y="1"/>
                    </a:moveTo>
                    <a:lnTo>
                      <a:pt x="0" y="3853"/>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g2c1d1f73f28_1_280"/>
              <p:cNvSpPr/>
              <p:nvPr/>
            </p:nvSpPr>
            <p:spPr>
              <a:xfrm>
                <a:off x="6360417" y="3977964"/>
                <a:ext cx="69515" cy="143713"/>
              </a:xfrm>
              <a:custGeom>
                <a:rect b="b" l="l" r="r" t="t"/>
                <a:pathLst>
                  <a:path extrusionOk="0" fill="none" h="3744" w="1811">
                    <a:moveTo>
                      <a:pt x="0" y="3744"/>
                    </a:moveTo>
                    <a:lnTo>
                      <a:pt x="1810" y="0"/>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g2c1d1f73f28_1_280"/>
              <p:cNvSpPr/>
              <p:nvPr/>
            </p:nvSpPr>
            <p:spPr>
              <a:xfrm>
                <a:off x="6723218" y="3977964"/>
                <a:ext cx="35046" cy="143713"/>
              </a:xfrm>
              <a:custGeom>
                <a:rect b="b" l="l" r="r" t="t"/>
                <a:pathLst>
                  <a:path extrusionOk="0" fill="none" h="3744" w="913">
                    <a:moveTo>
                      <a:pt x="0" y="3744"/>
                    </a:moveTo>
                    <a:lnTo>
                      <a:pt x="913" y="0"/>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g2c1d1f73f28_1_280"/>
              <p:cNvSpPr/>
              <p:nvPr/>
            </p:nvSpPr>
            <p:spPr>
              <a:xfrm>
                <a:off x="5855711" y="3973780"/>
                <a:ext cx="2119274" cy="111700"/>
              </a:xfrm>
              <a:custGeom>
                <a:rect b="b" l="l" r="r" t="t"/>
                <a:pathLst>
                  <a:path extrusionOk="0" fill="none" h="2910" w="55211">
                    <a:moveTo>
                      <a:pt x="0" y="2909"/>
                    </a:moveTo>
                    <a:lnTo>
                      <a:pt x="55210" y="2909"/>
                    </a:lnTo>
                    <a:lnTo>
                      <a:pt x="51993" y="1"/>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g2c1d1f73f28_1_280"/>
              <p:cNvSpPr/>
              <p:nvPr/>
            </p:nvSpPr>
            <p:spPr>
              <a:xfrm>
                <a:off x="5855711" y="4049780"/>
                <a:ext cx="2119274" cy="38"/>
              </a:xfrm>
              <a:custGeom>
                <a:rect b="b" l="l" r="r" t="t"/>
                <a:pathLst>
                  <a:path extrusionOk="0" fill="none" h="1" w="55211">
                    <a:moveTo>
                      <a:pt x="0" y="1"/>
                    </a:moveTo>
                    <a:lnTo>
                      <a:pt x="55210" y="1"/>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g2c1d1f73f28_1_280"/>
              <p:cNvSpPr/>
              <p:nvPr/>
            </p:nvSpPr>
            <p:spPr>
              <a:xfrm>
                <a:off x="5855711" y="4017730"/>
                <a:ext cx="2119274" cy="38"/>
              </a:xfrm>
              <a:custGeom>
                <a:rect b="b" l="l" r="r" t="t"/>
                <a:pathLst>
                  <a:path extrusionOk="0" fill="none" h="1" w="55211">
                    <a:moveTo>
                      <a:pt x="0" y="1"/>
                    </a:moveTo>
                    <a:lnTo>
                      <a:pt x="55210" y="1"/>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g2c1d1f73f28_1_280"/>
              <p:cNvSpPr/>
              <p:nvPr/>
            </p:nvSpPr>
            <p:spPr>
              <a:xfrm>
                <a:off x="5855711" y="3989825"/>
                <a:ext cx="2119274" cy="38"/>
              </a:xfrm>
              <a:custGeom>
                <a:rect b="b" l="l" r="r" t="t"/>
                <a:pathLst>
                  <a:path extrusionOk="0" fill="none" h="1" w="55211">
                    <a:moveTo>
                      <a:pt x="0" y="0"/>
                    </a:moveTo>
                    <a:lnTo>
                      <a:pt x="55210" y="0"/>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g2c1d1f73f28_1_280"/>
              <p:cNvSpPr/>
              <p:nvPr/>
            </p:nvSpPr>
            <p:spPr>
              <a:xfrm>
                <a:off x="5824812" y="3440594"/>
                <a:ext cx="2420942" cy="118187"/>
              </a:xfrm>
              <a:custGeom>
                <a:rect b="b" l="l" r="r" t="t"/>
                <a:pathLst>
                  <a:path extrusionOk="0" h="3079" w="63070">
                    <a:moveTo>
                      <a:pt x="1" y="0"/>
                    </a:moveTo>
                    <a:lnTo>
                      <a:pt x="171" y="3079"/>
                    </a:lnTo>
                    <a:lnTo>
                      <a:pt x="63069" y="2723"/>
                    </a:lnTo>
                    <a:lnTo>
                      <a:pt x="6306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1" name="Google Shape;1071;g2c1d1f73f28_1_280"/>
            <p:cNvSpPr/>
            <p:nvPr/>
          </p:nvSpPr>
          <p:spPr>
            <a:xfrm>
              <a:off x="5982760" y="3973780"/>
              <a:ext cx="118802" cy="147897"/>
            </a:xfrm>
            <a:custGeom>
              <a:rect b="b" l="l" r="r" t="t"/>
              <a:pathLst>
                <a:path extrusionOk="0" fill="none" h="3853" w="3095">
                  <a:moveTo>
                    <a:pt x="1" y="3853"/>
                  </a:moveTo>
                  <a:lnTo>
                    <a:pt x="3095" y="1"/>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g2c1d1f73f28_1_280"/>
            <p:cNvSpPr/>
            <p:nvPr/>
          </p:nvSpPr>
          <p:spPr>
            <a:xfrm>
              <a:off x="6056380" y="3973780"/>
              <a:ext cx="115846" cy="147897"/>
            </a:xfrm>
            <a:custGeom>
              <a:rect b="b" l="l" r="r" t="t"/>
              <a:pathLst>
                <a:path extrusionOk="0" fill="none" h="3853" w="3018">
                  <a:moveTo>
                    <a:pt x="3017" y="1"/>
                  </a:moveTo>
                  <a:lnTo>
                    <a:pt x="1" y="3853"/>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g2c1d1f73f28_1_280"/>
            <p:cNvSpPr/>
            <p:nvPr/>
          </p:nvSpPr>
          <p:spPr>
            <a:xfrm>
              <a:off x="6130614" y="3973780"/>
              <a:ext cx="105751" cy="147897"/>
            </a:xfrm>
            <a:custGeom>
              <a:rect b="b" l="l" r="r" t="t"/>
              <a:pathLst>
                <a:path extrusionOk="0" fill="none" h="3853" w="2755">
                  <a:moveTo>
                    <a:pt x="1" y="3853"/>
                  </a:moveTo>
                  <a:lnTo>
                    <a:pt x="2754" y="1"/>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g2c1d1f73f28_1_280"/>
            <p:cNvSpPr/>
            <p:nvPr/>
          </p:nvSpPr>
          <p:spPr>
            <a:xfrm>
              <a:off x="5923381" y="3973780"/>
              <a:ext cx="118802" cy="147897"/>
            </a:xfrm>
            <a:custGeom>
              <a:rect b="b" l="l" r="r" t="t"/>
              <a:pathLst>
                <a:path extrusionOk="0" fill="none" h="3853" w="3095">
                  <a:moveTo>
                    <a:pt x="1" y="3853"/>
                  </a:moveTo>
                  <a:lnTo>
                    <a:pt x="3095" y="1"/>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g2c1d1f73f28_1_280"/>
            <p:cNvSpPr/>
            <p:nvPr/>
          </p:nvSpPr>
          <p:spPr>
            <a:xfrm>
              <a:off x="6210183" y="3973780"/>
              <a:ext cx="92661" cy="147897"/>
            </a:xfrm>
            <a:custGeom>
              <a:rect b="b" l="l" r="r" t="t"/>
              <a:pathLst>
                <a:path extrusionOk="0" fill="none" h="3853" w="2414">
                  <a:moveTo>
                    <a:pt x="0" y="3853"/>
                  </a:moveTo>
                  <a:lnTo>
                    <a:pt x="2414" y="1"/>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g2c1d1f73f28_1_280"/>
            <p:cNvSpPr/>
            <p:nvPr/>
          </p:nvSpPr>
          <p:spPr>
            <a:xfrm>
              <a:off x="6279658" y="3973780"/>
              <a:ext cx="90896" cy="147897"/>
            </a:xfrm>
            <a:custGeom>
              <a:rect b="b" l="l" r="r" t="t"/>
              <a:pathLst>
                <a:path extrusionOk="0" fill="none" h="3853" w="2368">
                  <a:moveTo>
                    <a:pt x="0" y="3853"/>
                  </a:moveTo>
                  <a:lnTo>
                    <a:pt x="2367" y="1"/>
                  </a:lnTo>
                </a:path>
              </a:pathLst>
            </a:custGeom>
            <a:solidFill>
              <a:schemeClr val="lt1"/>
            </a:solidFill>
            <a:ln cap="rnd" cmpd="sng" w="9525">
              <a:solidFill>
                <a:schemeClr val="lt1"/>
              </a:solidFill>
              <a:prstDash val="solid"/>
              <a:miter lim="154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g2c1d1f73f28_1_280"/>
            <p:cNvSpPr/>
            <p:nvPr/>
          </p:nvSpPr>
          <p:spPr>
            <a:xfrm>
              <a:off x="5793376" y="2717986"/>
              <a:ext cx="127093" cy="840823"/>
            </a:xfrm>
            <a:custGeom>
              <a:rect b="b" l="l" r="r" t="t"/>
              <a:pathLst>
                <a:path extrusionOk="0" h="21905" w="3311">
                  <a:moveTo>
                    <a:pt x="2166" y="0"/>
                  </a:moveTo>
                  <a:lnTo>
                    <a:pt x="0" y="2878"/>
                  </a:lnTo>
                  <a:lnTo>
                    <a:pt x="990" y="21905"/>
                  </a:lnTo>
                  <a:lnTo>
                    <a:pt x="3310" y="20482"/>
                  </a:lnTo>
                  <a:lnTo>
                    <a:pt x="216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8" name="Google Shape;1078;g2c1d1f73f28_1_280"/>
          <p:cNvSpPr txBox="1"/>
          <p:nvPr/>
        </p:nvSpPr>
        <p:spPr>
          <a:xfrm>
            <a:off x="330475" y="579650"/>
            <a:ext cx="79626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Data Administration - </a:t>
            </a:r>
            <a:r>
              <a:rPr b="1" lang="en" sz="3000">
                <a:latin typeface="Oswald"/>
                <a:ea typeface="Oswald"/>
                <a:cs typeface="Oswald"/>
                <a:sym typeface="Oswald"/>
              </a:rPr>
              <a:t>Security Controls</a:t>
            </a:r>
            <a:endParaRPr b="1" sz="3000">
              <a:latin typeface="Oswald"/>
              <a:ea typeface="Oswald"/>
              <a:cs typeface="Oswald"/>
              <a:sym typeface="Oswald"/>
            </a:endParaRPr>
          </a:p>
        </p:txBody>
      </p:sp>
      <p:sp>
        <p:nvSpPr>
          <p:cNvPr id="1079" name="Google Shape;1079;g2c1d1f73f28_1_280"/>
          <p:cNvSpPr txBox="1"/>
          <p:nvPr/>
        </p:nvSpPr>
        <p:spPr>
          <a:xfrm>
            <a:off x="448275" y="1265750"/>
            <a:ext cx="5958000" cy="374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Zen Kaku Gothic New"/>
              <a:buChar char="●"/>
            </a:pPr>
            <a:r>
              <a:rPr b="1" lang="en" sz="1200">
                <a:latin typeface="Times New Roman"/>
                <a:ea typeface="Times New Roman"/>
                <a:cs typeface="Times New Roman"/>
                <a:sym typeface="Times New Roman"/>
              </a:rPr>
              <a:t>Access Control</a:t>
            </a:r>
            <a:r>
              <a:rPr lang="en" sz="1200">
                <a:latin typeface="Times New Roman"/>
                <a:ea typeface="Times New Roman"/>
                <a:cs typeface="Times New Roman"/>
                <a:sym typeface="Times New Roman"/>
              </a:rPr>
              <a:t>: Database must be on </a:t>
            </a:r>
            <a:r>
              <a:rPr lang="en" sz="1200">
                <a:latin typeface="Times New Roman"/>
                <a:ea typeface="Times New Roman"/>
                <a:cs typeface="Times New Roman"/>
                <a:sym typeface="Times New Roman"/>
              </a:rPr>
              <a:t>separate</a:t>
            </a:r>
            <a:r>
              <a:rPr lang="en" sz="1200">
                <a:latin typeface="Times New Roman"/>
                <a:ea typeface="Times New Roman"/>
                <a:cs typeface="Times New Roman"/>
                <a:sym typeface="Times New Roman"/>
              </a:rPr>
              <a:t> partition; remote access must be limited via secured protocols</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Zen Kaku Gothic New"/>
              <a:buChar char="●"/>
            </a:pPr>
            <a:r>
              <a:rPr b="1" lang="en" sz="1200">
                <a:latin typeface="Times New Roman"/>
                <a:ea typeface="Times New Roman"/>
                <a:cs typeface="Times New Roman"/>
                <a:sym typeface="Times New Roman"/>
              </a:rPr>
              <a:t>Surface Hardening: </a:t>
            </a:r>
            <a:r>
              <a:rPr lang="en" sz="1200">
                <a:latin typeface="Times New Roman"/>
                <a:ea typeface="Times New Roman"/>
                <a:cs typeface="Times New Roman"/>
                <a:sym typeface="Times New Roman"/>
              </a:rPr>
              <a:t>Disabling services and accounts not required for business activities.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Zen Kaku Gothic New"/>
              <a:buChar char="●"/>
            </a:pPr>
            <a:r>
              <a:rPr b="1" lang="en" sz="1200">
                <a:latin typeface="Times New Roman"/>
                <a:ea typeface="Times New Roman"/>
                <a:cs typeface="Times New Roman"/>
                <a:sym typeface="Times New Roman"/>
              </a:rPr>
              <a:t>Network Security: </a:t>
            </a:r>
            <a:r>
              <a:rPr lang="en" sz="1200">
                <a:latin typeface="Times New Roman"/>
                <a:ea typeface="Times New Roman"/>
                <a:cs typeface="Times New Roman"/>
                <a:sym typeface="Times New Roman"/>
              </a:rPr>
              <a:t>Only </a:t>
            </a:r>
            <a:r>
              <a:rPr lang="en" sz="1200">
                <a:latin typeface="Times New Roman"/>
                <a:ea typeface="Times New Roman"/>
                <a:cs typeface="Times New Roman"/>
                <a:sym typeface="Times New Roman"/>
              </a:rPr>
              <a:t>necessary</a:t>
            </a:r>
            <a:r>
              <a:rPr lang="en" sz="1200">
                <a:latin typeface="Times New Roman"/>
                <a:ea typeface="Times New Roman"/>
                <a:cs typeface="Times New Roman"/>
                <a:sym typeface="Times New Roman"/>
              </a:rPr>
              <a:t> ports must be opened; IP whitelisting</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Zen Kaku Gothic New"/>
              <a:buChar char="●"/>
            </a:pPr>
            <a:r>
              <a:rPr b="1" lang="en" sz="1200">
                <a:latin typeface="Times New Roman"/>
                <a:ea typeface="Times New Roman"/>
                <a:cs typeface="Times New Roman"/>
                <a:sym typeface="Times New Roman"/>
              </a:rPr>
              <a:t>Encryption:</a:t>
            </a:r>
            <a:r>
              <a:rPr lang="en" sz="1200">
                <a:latin typeface="Times New Roman"/>
                <a:ea typeface="Times New Roman"/>
                <a:cs typeface="Times New Roman"/>
                <a:sym typeface="Times New Roman"/>
              </a:rPr>
              <a:t> Data in transit(TLS v1.3) and Data at rest(AES-256)</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Zen Kaku Gothic New"/>
              <a:buChar char="●"/>
            </a:pPr>
            <a:r>
              <a:rPr b="1" lang="en" sz="1200">
                <a:latin typeface="Times New Roman"/>
                <a:ea typeface="Times New Roman"/>
                <a:cs typeface="Times New Roman"/>
                <a:sym typeface="Times New Roman"/>
              </a:rPr>
              <a:t>Identification and Authentication: </a:t>
            </a:r>
            <a:r>
              <a:rPr lang="en" sz="1200">
                <a:latin typeface="Times New Roman"/>
                <a:ea typeface="Times New Roman"/>
                <a:cs typeface="Times New Roman"/>
                <a:sym typeface="Times New Roman"/>
              </a:rPr>
              <a:t>All access must follow principle of least privilege; strong password policies; account lockout; RBAC for Users</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Zen Kaku Gothic New"/>
              <a:buChar char="●"/>
            </a:pPr>
            <a:r>
              <a:rPr b="1" lang="en" sz="1200">
                <a:latin typeface="Times New Roman"/>
                <a:ea typeface="Times New Roman"/>
                <a:cs typeface="Times New Roman"/>
                <a:sym typeface="Times New Roman"/>
              </a:rPr>
              <a:t>Logging and Monitoring: </a:t>
            </a:r>
            <a:r>
              <a:rPr lang="en" sz="1200">
                <a:latin typeface="Times New Roman"/>
                <a:ea typeface="Times New Roman"/>
                <a:cs typeface="Times New Roman"/>
                <a:sym typeface="Times New Roman"/>
              </a:rPr>
              <a:t>All activities on the database must be monitored and logged for audit or incase any incident.</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Zen Kaku Gothic New"/>
              <a:buChar char="●"/>
            </a:pPr>
            <a:r>
              <a:rPr b="1" lang="en" sz="1200">
                <a:latin typeface="Times New Roman"/>
                <a:ea typeface="Times New Roman"/>
                <a:cs typeface="Times New Roman"/>
                <a:sym typeface="Times New Roman"/>
              </a:rPr>
              <a:t>Patch Management: </a:t>
            </a:r>
            <a:r>
              <a:rPr lang="en" sz="1200">
                <a:latin typeface="Times New Roman"/>
                <a:ea typeface="Times New Roman"/>
                <a:cs typeface="Times New Roman"/>
                <a:sym typeface="Times New Roman"/>
              </a:rPr>
              <a:t>Database must be up-to-date; vulnerability management</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Zen Kaku Gothic New"/>
              <a:buChar char="●"/>
            </a:pPr>
            <a:r>
              <a:rPr b="1" lang="en" sz="1200">
                <a:latin typeface="Times New Roman"/>
                <a:ea typeface="Times New Roman"/>
                <a:cs typeface="Times New Roman"/>
                <a:sym typeface="Times New Roman"/>
              </a:rPr>
              <a:t>Backup and Restoration: </a:t>
            </a:r>
            <a:r>
              <a:rPr lang="en" sz="1200">
                <a:latin typeface="Times New Roman"/>
                <a:ea typeface="Times New Roman"/>
                <a:cs typeface="Times New Roman"/>
                <a:sym typeface="Times New Roman"/>
              </a:rPr>
              <a:t>Frequent backups must be taken to maintain availability. </a:t>
            </a:r>
            <a:endParaRPr sz="12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
          <p:cNvSpPr/>
          <p:nvPr/>
        </p:nvSpPr>
        <p:spPr>
          <a:xfrm>
            <a:off x="964529" y="2504050"/>
            <a:ext cx="729300" cy="729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42" name="Google Shape;542;p3"/>
          <p:cNvSpPr/>
          <p:nvPr/>
        </p:nvSpPr>
        <p:spPr>
          <a:xfrm>
            <a:off x="4775877" y="1401263"/>
            <a:ext cx="729300" cy="729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43" name="Google Shape;543;p3"/>
          <p:cNvSpPr/>
          <p:nvPr/>
        </p:nvSpPr>
        <p:spPr>
          <a:xfrm>
            <a:off x="4775877" y="2504050"/>
            <a:ext cx="729300" cy="729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44" name="Google Shape;544;p3"/>
          <p:cNvSpPr/>
          <p:nvPr/>
        </p:nvSpPr>
        <p:spPr>
          <a:xfrm>
            <a:off x="964515" y="1430000"/>
            <a:ext cx="729300" cy="729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45" name="Google Shape;545;p3"/>
          <p:cNvSpPr txBox="1"/>
          <p:nvPr>
            <p:ph type="title"/>
          </p:nvPr>
        </p:nvSpPr>
        <p:spPr>
          <a:xfrm>
            <a:off x="348300" y="45507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solidFill>
                  <a:srgbClr val="000000"/>
                </a:solidFill>
                <a:latin typeface="Oswald"/>
                <a:ea typeface="Oswald"/>
                <a:cs typeface="Oswald"/>
                <a:sym typeface="Oswald"/>
              </a:rPr>
              <a:t>Table of contents</a:t>
            </a:r>
            <a:endParaRPr b="1">
              <a:solidFill>
                <a:srgbClr val="000000"/>
              </a:solidFill>
              <a:latin typeface="Oswald"/>
              <a:ea typeface="Oswald"/>
              <a:cs typeface="Oswald"/>
              <a:sym typeface="Oswald"/>
            </a:endParaRPr>
          </a:p>
        </p:txBody>
      </p:sp>
      <p:sp>
        <p:nvSpPr>
          <p:cNvPr id="546" name="Google Shape;546;p3"/>
          <p:cNvSpPr txBox="1"/>
          <p:nvPr>
            <p:ph idx="5" type="title"/>
          </p:nvPr>
        </p:nvSpPr>
        <p:spPr>
          <a:xfrm>
            <a:off x="934903" y="1532625"/>
            <a:ext cx="788400" cy="51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rgbClr val="000000"/>
                </a:solidFill>
                <a:latin typeface="Oswald Medium"/>
                <a:ea typeface="Oswald Medium"/>
                <a:cs typeface="Oswald Medium"/>
                <a:sym typeface="Oswald Medium"/>
              </a:rPr>
              <a:t>01</a:t>
            </a:r>
            <a:endParaRPr>
              <a:solidFill>
                <a:srgbClr val="000000"/>
              </a:solidFill>
              <a:latin typeface="Oswald Medium"/>
              <a:ea typeface="Oswald Medium"/>
              <a:cs typeface="Oswald Medium"/>
              <a:sym typeface="Oswald Medium"/>
            </a:endParaRPr>
          </a:p>
        </p:txBody>
      </p:sp>
      <p:sp>
        <p:nvSpPr>
          <p:cNvPr id="547" name="Google Shape;547;p3"/>
          <p:cNvSpPr txBox="1"/>
          <p:nvPr>
            <p:ph idx="6" type="title"/>
          </p:nvPr>
        </p:nvSpPr>
        <p:spPr>
          <a:xfrm>
            <a:off x="934978" y="2611150"/>
            <a:ext cx="788400" cy="51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rgbClr val="000000"/>
                </a:solidFill>
                <a:latin typeface="Oswald Medium"/>
                <a:ea typeface="Oswald Medium"/>
                <a:cs typeface="Oswald Medium"/>
                <a:sym typeface="Oswald Medium"/>
              </a:rPr>
              <a:t>03</a:t>
            </a:r>
            <a:endParaRPr>
              <a:solidFill>
                <a:srgbClr val="000000"/>
              </a:solidFill>
              <a:latin typeface="Oswald Medium"/>
              <a:ea typeface="Oswald Medium"/>
              <a:cs typeface="Oswald Medium"/>
              <a:sym typeface="Oswald Medium"/>
            </a:endParaRPr>
          </a:p>
        </p:txBody>
      </p:sp>
      <p:sp>
        <p:nvSpPr>
          <p:cNvPr id="548" name="Google Shape;548;p3"/>
          <p:cNvSpPr txBox="1"/>
          <p:nvPr>
            <p:ph idx="7" type="title"/>
          </p:nvPr>
        </p:nvSpPr>
        <p:spPr>
          <a:xfrm>
            <a:off x="4746328" y="1503963"/>
            <a:ext cx="788400" cy="515100"/>
          </a:xfrm>
          <a:prstGeom prst="rect">
            <a:avLst/>
          </a:prstGeom>
          <a:noFill/>
          <a:ln>
            <a:noFill/>
          </a:ln>
        </p:spPr>
        <p:txBody>
          <a:bodyPr anchorCtr="0" anchor="ctr" bIns="91425" lIns="57150" spcFirstLastPara="1" rIns="91425" wrap="square" tIns="91425">
            <a:noAutofit/>
          </a:bodyPr>
          <a:lstStyle/>
          <a:p>
            <a:pPr indent="0" lvl="0" marL="0" rtl="0" algn="ctr">
              <a:lnSpc>
                <a:spcPct val="100000"/>
              </a:lnSpc>
              <a:spcBef>
                <a:spcPts val="0"/>
              </a:spcBef>
              <a:spcAft>
                <a:spcPts val="0"/>
              </a:spcAft>
              <a:buSzPts val="3000"/>
              <a:buNone/>
            </a:pPr>
            <a:r>
              <a:rPr lang="en">
                <a:solidFill>
                  <a:srgbClr val="000000"/>
                </a:solidFill>
                <a:latin typeface="Oswald Medium"/>
                <a:ea typeface="Oswald Medium"/>
                <a:cs typeface="Oswald Medium"/>
                <a:sym typeface="Oswald Medium"/>
              </a:rPr>
              <a:t>02</a:t>
            </a:r>
            <a:endParaRPr>
              <a:solidFill>
                <a:srgbClr val="000000"/>
              </a:solidFill>
              <a:latin typeface="Oswald Medium"/>
              <a:ea typeface="Oswald Medium"/>
              <a:cs typeface="Oswald Medium"/>
              <a:sym typeface="Oswald Medium"/>
            </a:endParaRPr>
          </a:p>
        </p:txBody>
      </p:sp>
      <p:sp>
        <p:nvSpPr>
          <p:cNvPr id="549" name="Google Shape;549;p3"/>
          <p:cNvSpPr txBox="1"/>
          <p:nvPr>
            <p:ph idx="8" type="title"/>
          </p:nvPr>
        </p:nvSpPr>
        <p:spPr>
          <a:xfrm>
            <a:off x="4746328" y="2641450"/>
            <a:ext cx="7884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rgbClr val="000000"/>
                </a:solidFill>
                <a:latin typeface="Oswald Medium"/>
                <a:ea typeface="Oswald Medium"/>
                <a:cs typeface="Oswald Medium"/>
                <a:sym typeface="Oswald Medium"/>
              </a:rPr>
              <a:t>04</a:t>
            </a:r>
            <a:endParaRPr>
              <a:solidFill>
                <a:srgbClr val="000000"/>
              </a:solidFill>
              <a:latin typeface="Oswald Medium"/>
              <a:ea typeface="Oswald Medium"/>
              <a:cs typeface="Oswald Medium"/>
              <a:sym typeface="Oswald Medium"/>
            </a:endParaRPr>
          </a:p>
        </p:txBody>
      </p:sp>
      <p:sp>
        <p:nvSpPr>
          <p:cNvPr id="550" name="Google Shape;550;p3"/>
          <p:cNvSpPr txBox="1"/>
          <p:nvPr>
            <p:ph idx="9" type="subTitle"/>
          </p:nvPr>
        </p:nvSpPr>
        <p:spPr>
          <a:xfrm>
            <a:off x="1854978" y="1869875"/>
            <a:ext cx="2472300" cy="41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rgbClr val="000000"/>
                </a:solidFill>
                <a:latin typeface="Oswald Medium"/>
                <a:ea typeface="Oswald Medium"/>
                <a:cs typeface="Oswald Medium"/>
                <a:sym typeface="Oswald Medium"/>
              </a:rPr>
              <a:t>Scope, Purpose &amp; Benefits</a:t>
            </a:r>
            <a:endParaRPr>
              <a:solidFill>
                <a:srgbClr val="000000"/>
              </a:solidFill>
              <a:latin typeface="Oswald Medium"/>
              <a:ea typeface="Oswald Medium"/>
              <a:cs typeface="Oswald Medium"/>
              <a:sym typeface="Oswald Medium"/>
            </a:endParaRPr>
          </a:p>
        </p:txBody>
      </p:sp>
      <p:sp>
        <p:nvSpPr>
          <p:cNvPr id="551" name="Google Shape;551;p3"/>
          <p:cNvSpPr txBox="1"/>
          <p:nvPr>
            <p:ph idx="13" type="subTitle"/>
          </p:nvPr>
        </p:nvSpPr>
        <p:spPr>
          <a:xfrm>
            <a:off x="5666403" y="1587200"/>
            <a:ext cx="2472300" cy="41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rgbClr val="000000"/>
                </a:solidFill>
                <a:latin typeface="Oswald Medium"/>
                <a:ea typeface="Oswald Medium"/>
                <a:cs typeface="Oswald Medium"/>
                <a:sym typeface="Oswald Medium"/>
              </a:rPr>
              <a:t>Business Scenario</a:t>
            </a:r>
            <a:endParaRPr>
              <a:solidFill>
                <a:srgbClr val="000000"/>
              </a:solidFill>
              <a:latin typeface="Oswald Medium"/>
              <a:ea typeface="Oswald Medium"/>
              <a:cs typeface="Oswald Medium"/>
              <a:sym typeface="Oswald Medium"/>
            </a:endParaRPr>
          </a:p>
        </p:txBody>
      </p:sp>
      <p:sp>
        <p:nvSpPr>
          <p:cNvPr id="552" name="Google Shape;552;p3"/>
          <p:cNvSpPr txBox="1"/>
          <p:nvPr>
            <p:ph idx="14" type="subTitle"/>
          </p:nvPr>
        </p:nvSpPr>
        <p:spPr>
          <a:xfrm>
            <a:off x="1854978" y="2661250"/>
            <a:ext cx="2472300" cy="41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rgbClr val="000000"/>
                </a:solidFill>
                <a:latin typeface="Oswald Medium"/>
                <a:ea typeface="Oswald Medium"/>
                <a:cs typeface="Oswald Medium"/>
                <a:sym typeface="Oswald Medium"/>
              </a:rPr>
              <a:t>EER Model</a:t>
            </a:r>
            <a:endParaRPr>
              <a:solidFill>
                <a:srgbClr val="000000"/>
              </a:solidFill>
              <a:latin typeface="Oswald Medium"/>
              <a:ea typeface="Oswald Medium"/>
              <a:cs typeface="Oswald Medium"/>
              <a:sym typeface="Oswald Medium"/>
            </a:endParaRPr>
          </a:p>
        </p:txBody>
      </p:sp>
      <p:sp>
        <p:nvSpPr>
          <p:cNvPr id="553" name="Google Shape;553;p3"/>
          <p:cNvSpPr txBox="1"/>
          <p:nvPr>
            <p:ph idx="15" type="subTitle"/>
          </p:nvPr>
        </p:nvSpPr>
        <p:spPr>
          <a:xfrm>
            <a:off x="5666403" y="2661250"/>
            <a:ext cx="2472300" cy="41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rgbClr val="000000"/>
                </a:solidFill>
                <a:latin typeface="Oswald Medium"/>
                <a:ea typeface="Oswald Medium"/>
                <a:cs typeface="Oswald Medium"/>
                <a:sym typeface="Oswald Medium"/>
              </a:rPr>
              <a:t>Relational Model</a:t>
            </a:r>
            <a:endParaRPr>
              <a:solidFill>
                <a:srgbClr val="000000"/>
              </a:solidFill>
              <a:latin typeface="Oswald Medium"/>
              <a:ea typeface="Oswald Medium"/>
              <a:cs typeface="Oswald Medium"/>
              <a:sym typeface="Oswald Medium"/>
            </a:endParaRPr>
          </a:p>
        </p:txBody>
      </p:sp>
      <p:sp>
        <p:nvSpPr>
          <p:cNvPr id="554" name="Google Shape;554;p3"/>
          <p:cNvSpPr/>
          <p:nvPr/>
        </p:nvSpPr>
        <p:spPr>
          <a:xfrm>
            <a:off x="964454" y="3578100"/>
            <a:ext cx="729300" cy="729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55" name="Google Shape;555;p3"/>
          <p:cNvSpPr/>
          <p:nvPr/>
        </p:nvSpPr>
        <p:spPr>
          <a:xfrm>
            <a:off x="4775877" y="3573625"/>
            <a:ext cx="729300" cy="729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556" name="Google Shape;556;p3"/>
          <p:cNvSpPr txBox="1"/>
          <p:nvPr>
            <p:ph idx="6" type="title"/>
          </p:nvPr>
        </p:nvSpPr>
        <p:spPr>
          <a:xfrm>
            <a:off x="934903" y="3685200"/>
            <a:ext cx="788400" cy="51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rgbClr val="000000"/>
                </a:solidFill>
                <a:latin typeface="Oswald Medium"/>
                <a:ea typeface="Oswald Medium"/>
                <a:cs typeface="Oswald Medium"/>
                <a:sym typeface="Oswald Medium"/>
              </a:rPr>
              <a:t>05</a:t>
            </a:r>
            <a:endParaRPr>
              <a:solidFill>
                <a:srgbClr val="000000"/>
              </a:solidFill>
              <a:latin typeface="Oswald Medium"/>
              <a:ea typeface="Oswald Medium"/>
              <a:cs typeface="Oswald Medium"/>
              <a:sym typeface="Oswald Medium"/>
            </a:endParaRPr>
          </a:p>
        </p:txBody>
      </p:sp>
      <p:sp>
        <p:nvSpPr>
          <p:cNvPr id="557" name="Google Shape;557;p3"/>
          <p:cNvSpPr txBox="1"/>
          <p:nvPr>
            <p:ph idx="8" type="title"/>
          </p:nvPr>
        </p:nvSpPr>
        <p:spPr>
          <a:xfrm>
            <a:off x="4746328" y="3711025"/>
            <a:ext cx="7884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rgbClr val="000000"/>
                </a:solidFill>
                <a:latin typeface="Oswald Medium"/>
                <a:ea typeface="Oswald Medium"/>
                <a:cs typeface="Oswald Medium"/>
                <a:sym typeface="Oswald Medium"/>
              </a:rPr>
              <a:t>06</a:t>
            </a:r>
            <a:endParaRPr>
              <a:solidFill>
                <a:srgbClr val="000000"/>
              </a:solidFill>
              <a:latin typeface="Oswald Medium"/>
              <a:ea typeface="Oswald Medium"/>
              <a:cs typeface="Oswald Medium"/>
              <a:sym typeface="Oswald Medium"/>
            </a:endParaRPr>
          </a:p>
        </p:txBody>
      </p:sp>
      <p:sp>
        <p:nvSpPr>
          <p:cNvPr id="558" name="Google Shape;558;p3"/>
          <p:cNvSpPr txBox="1"/>
          <p:nvPr>
            <p:ph idx="14" type="subTitle"/>
          </p:nvPr>
        </p:nvSpPr>
        <p:spPr>
          <a:xfrm>
            <a:off x="1854978" y="3730825"/>
            <a:ext cx="2472300" cy="41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rgbClr val="000000"/>
                </a:solidFill>
                <a:latin typeface="Oswald Medium"/>
                <a:ea typeface="Oswald Medium"/>
                <a:cs typeface="Oswald Medium"/>
                <a:sym typeface="Oswald Medium"/>
              </a:rPr>
              <a:t>SQL Database</a:t>
            </a:r>
            <a:endParaRPr>
              <a:solidFill>
                <a:srgbClr val="000000"/>
              </a:solidFill>
              <a:latin typeface="Oswald Medium"/>
              <a:ea typeface="Oswald Medium"/>
              <a:cs typeface="Oswald Medium"/>
              <a:sym typeface="Oswald Medium"/>
            </a:endParaRPr>
          </a:p>
        </p:txBody>
      </p:sp>
      <p:sp>
        <p:nvSpPr>
          <p:cNvPr id="559" name="Google Shape;559;p3"/>
          <p:cNvSpPr txBox="1"/>
          <p:nvPr>
            <p:ph idx="15" type="subTitle"/>
          </p:nvPr>
        </p:nvSpPr>
        <p:spPr>
          <a:xfrm>
            <a:off x="5666403" y="3730825"/>
            <a:ext cx="2472300" cy="41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rgbClr val="000000"/>
                </a:solidFill>
                <a:latin typeface="Oswald Medium"/>
                <a:ea typeface="Oswald Medium"/>
                <a:cs typeface="Oswald Medium"/>
                <a:sym typeface="Oswald Medium"/>
              </a:rPr>
              <a:t>Conclusion</a:t>
            </a:r>
            <a:endParaRPr>
              <a:solidFill>
                <a:srgbClr val="000000"/>
              </a:solidFill>
              <a:latin typeface="Oswald Medium"/>
              <a:ea typeface="Oswald Medium"/>
              <a:cs typeface="Oswald Medium"/>
              <a:sym typeface="Oswald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g2c1d1f73f28_1_123"/>
          <p:cNvSpPr txBox="1"/>
          <p:nvPr/>
        </p:nvSpPr>
        <p:spPr>
          <a:xfrm>
            <a:off x="353150" y="579675"/>
            <a:ext cx="7860600" cy="6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Data Administration- Implementation Challenges</a:t>
            </a:r>
            <a:endParaRPr b="1" sz="3000">
              <a:latin typeface="Oswald"/>
              <a:ea typeface="Oswald"/>
              <a:cs typeface="Oswald"/>
              <a:sym typeface="Oswald"/>
            </a:endParaRPr>
          </a:p>
        </p:txBody>
      </p:sp>
      <p:sp>
        <p:nvSpPr>
          <p:cNvPr id="1085" name="Google Shape;1085;g2c1d1f73f28_1_123"/>
          <p:cNvSpPr txBox="1"/>
          <p:nvPr/>
        </p:nvSpPr>
        <p:spPr>
          <a:xfrm>
            <a:off x="353150" y="1212225"/>
            <a:ext cx="6433200" cy="36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 </a:t>
            </a:r>
            <a:r>
              <a:rPr b="1" lang="en" sz="1200">
                <a:latin typeface="Times New Roman"/>
                <a:ea typeface="Times New Roman"/>
                <a:cs typeface="Times New Roman"/>
                <a:sym typeface="Times New Roman"/>
              </a:rPr>
              <a:t>Data Modeling Naming Conventions:</a:t>
            </a:r>
            <a:r>
              <a:rPr lang="en" sz="1200">
                <a:latin typeface="Times New Roman"/>
                <a:ea typeface="Times New Roman"/>
                <a:cs typeface="Times New Roman"/>
                <a:sym typeface="Times New Roman"/>
              </a:rPr>
              <a:t> Adding uniformity and removing ambiguity from attribute and entity names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EX: Start_date —&gt;  StartDate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a:t>
            </a:r>
            <a:r>
              <a:rPr b="1" lang="en" sz="1200">
                <a:latin typeface="Times New Roman"/>
                <a:ea typeface="Times New Roman"/>
                <a:cs typeface="Times New Roman"/>
                <a:sym typeface="Times New Roman"/>
              </a:rPr>
              <a:t>Installing the DBMS Tools: </a:t>
            </a:r>
            <a:r>
              <a:rPr lang="en" sz="1200">
                <a:latin typeface="Times New Roman"/>
                <a:ea typeface="Times New Roman"/>
                <a:cs typeface="Times New Roman"/>
                <a:sym typeface="Times New Roman"/>
              </a:rPr>
              <a:t>We installed MySQL Workbench which required MySQL Server, connectors. Managing these dependencies and ensuring they are correctly installed and configured can be challenging, especially for users unfamiliar with the MySQL ecosystem.</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a:t>
            </a:r>
            <a:r>
              <a:rPr b="1" lang="en" sz="1200">
                <a:latin typeface="Times New Roman"/>
                <a:ea typeface="Times New Roman"/>
                <a:cs typeface="Times New Roman"/>
                <a:sym typeface="Times New Roman"/>
              </a:rPr>
              <a:t>Adjusting data types:</a:t>
            </a:r>
            <a:r>
              <a:rPr lang="en" sz="1200">
                <a:latin typeface="Times New Roman"/>
                <a:ea typeface="Times New Roman"/>
                <a:cs typeface="Times New Roman"/>
                <a:sym typeface="Times New Roman"/>
              </a:rPr>
              <a:t> As we started implementing the database, we discovered that the data types for a few attributes needed to be modified. Changing data type after inserting values into the table challenges the data integrity of the particular attribute.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a:t>
            </a:r>
            <a:r>
              <a:rPr b="1" lang="en" sz="1200">
                <a:latin typeface="Times New Roman"/>
                <a:ea typeface="Times New Roman"/>
                <a:cs typeface="Times New Roman"/>
                <a:sym typeface="Times New Roman"/>
              </a:rPr>
              <a:t>Testing and Validation: </a:t>
            </a:r>
            <a:r>
              <a:rPr lang="en" sz="1200">
                <a:latin typeface="Times New Roman"/>
                <a:ea typeface="Times New Roman"/>
                <a:cs typeface="Times New Roman"/>
                <a:sym typeface="Times New Roman"/>
              </a:rPr>
              <a:t>Verifying the accuracy and completeness of the database implementation through rigorous testing and validation procedures is essential.</a:t>
            </a:r>
            <a:endParaRPr sz="1200">
              <a:latin typeface="Times New Roman"/>
              <a:ea typeface="Times New Roman"/>
              <a:cs typeface="Times New Roman"/>
              <a:sym typeface="Times New Roman"/>
            </a:endParaRPr>
          </a:p>
        </p:txBody>
      </p:sp>
      <p:grpSp>
        <p:nvGrpSpPr>
          <p:cNvPr id="1086" name="Google Shape;1086;g2c1d1f73f28_1_123"/>
          <p:cNvGrpSpPr/>
          <p:nvPr/>
        </p:nvGrpSpPr>
        <p:grpSpPr>
          <a:xfrm>
            <a:off x="6881877" y="3027207"/>
            <a:ext cx="2000556" cy="1730971"/>
            <a:chOff x="1763600" y="609850"/>
            <a:chExt cx="4129967" cy="3513949"/>
          </a:xfrm>
        </p:grpSpPr>
        <p:sp>
          <p:nvSpPr>
            <p:cNvPr id="1087" name="Google Shape;1087;g2c1d1f73f28_1_123"/>
            <p:cNvSpPr/>
            <p:nvPr/>
          </p:nvSpPr>
          <p:spPr>
            <a:xfrm>
              <a:off x="2386422" y="610116"/>
              <a:ext cx="3507145" cy="3506980"/>
            </a:xfrm>
            <a:custGeom>
              <a:rect b="b" l="l" r="r" t="t"/>
              <a:pathLst>
                <a:path extrusionOk="0" h="65899" w="65899">
                  <a:moveTo>
                    <a:pt x="32949" y="1"/>
                  </a:moveTo>
                  <a:cubicBezTo>
                    <a:pt x="14742" y="1"/>
                    <a:pt x="0" y="14773"/>
                    <a:pt x="0" y="32949"/>
                  </a:cubicBezTo>
                  <a:cubicBezTo>
                    <a:pt x="0" y="40214"/>
                    <a:pt x="2310" y="46901"/>
                    <a:pt x="6292" y="52342"/>
                  </a:cubicBezTo>
                  <a:cubicBezTo>
                    <a:pt x="5867" y="54834"/>
                    <a:pt x="3192" y="57084"/>
                    <a:pt x="274" y="59302"/>
                  </a:cubicBezTo>
                  <a:cubicBezTo>
                    <a:pt x="3921" y="58026"/>
                    <a:pt x="7052" y="56688"/>
                    <a:pt x="8693" y="55260"/>
                  </a:cubicBezTo>
                  <a:cubicBezTo>
                    <a:pt x="14712" y="61825"/>
                    <a:pt x="23344" y="65898"/>
                    <a:pt x="32949" y="65898"/>
                  </a:cubicBezTo>
                  <a:cubicBezTo>
                    <a:pt x="44317" y="65898"/>
                    <a:pt x="54348" y="60153"/>
                    <a:pt x="60245" y="51400"/>
                  </a:cubicBezTo>
                  <a:cubicBezTo>
                    <a:pt x="63618" y="46263"/>
                    <a:pt x="63831" y="44834"/>
                    <a:pt x="63831" y="44834"/>
                  </a:cubicBezTo>
                  <a:cubicBezTo>
                    <a:pt x="65199" y="41187"/>
                    <a:pt x="65898" y="37083"/>
                    <a:pt x="65898" y="32980"/>
                  </a:cubicBezTo>
                  <a:lnTo>
                    <a:pt x="65898" y="32949"/>
                  </a:lnTo>
                  <a:cubicBezTo>
                    <a:pt x="65898" y="14773"/>
                    <a:pt x="51126" y="1"/>
                    <a:pt x="32949" y="1"/>
                  </a:cubicBezTo>
                  <a:close/>
                </a:path>
              </a:pathLst>
            </a:custGeom>
            <a:solidFill>
              <a:srgbClr val="FFF48F">
                <a:alpha val="24710"/>
              </a:srgbClr>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g2c1d1f73f28_1_123"/>
            <p:cNvSpPr/>
            <p:nvPr/>
          </p:nvSpPr>
          <p:spPr>
            <a:xfrm>
              <a:off x="3420094" y="2916560"/>
              <a:ext cx="2381222" cy="1207239"/>
            </a:xfrm>
            <a:custGeom>
              <a:rect b="b" l="l" r="r" t="t"/>
              <a:pathLst>
                <a:path extrusionOk="0" h="22685" w="44743">
                  <a:moveTo>
                    <a:pt x="44614" y="1"/>
                  </a:moveTo>
                  <a:cubicBezTo>
                    <a:pt x="43946" y="1"/>
                    <a:pt x="40883" y="100"/>
                    <a:pt x="40639" y="127"/>
                  </a:cubicBezTo>
                  <a:cubicBezTo>
                    <a:pt x="38420" y="218"/>
                    <a:pt x="36262" y="370"/>
                    <a:pt x="34074" y="826"/>
                  </a:cubicBezTo>
                  <a:cubicBezTo>
                    <a:pt x="29332" y="1769"/>
                    <a:pt x="24864" y="3714"/>
                    <a:pt x="20487" y="5720"/>
                  </a:cubicBezTo>
                  <a:cubicBezTo>
                    <a:pt x="19484" y="6176"/>
                    <a:pt x="18572" y="6693"/>
                    <a:pt x="17569" y="7118"/>
                  </a:cubicBezTo>
                  <a:cubicBezTo>
                    <a:pt x="14286" y="8516"/>
                    <a:pt x="11003" y="9975"/>
                    <a:pt x="7781" y="11495"/>
                  </a:cubicBezTo>
                  <a:cubicBezTo>
                    <a:pt x="7721" y="11526"/>
                    <a:pt x="7660" y="11556"/>
                    <a:pt x="7629" y="11586"/>
                  </a:cubicBezTo>
                  <a:cubicBezTo>
                    <a:pt x="6353" y="12194"/>
                    <a:pt x="5107" y="12802"/>
                    <a:pt x="4012" y="13714"/>
                  </a:cubicBezTo>
                  <a:cubicBezTo>
                    <a:pt x="2158" y="15325"/>
                    <a:pt x="1125" y="17544"/>
                    <a:pt x="0" y="19672"/>
                  </a:cubicBezTo>
                  <a:cubicBezTo>
                    <a:pt x="3" y="19668"/>
                    <a:pt x="8" y="19666"/>
                    <a:pt x="17" y="19666"/>
                  </a:cubicBezTo>
                  <a:cubicBezTo>
                    <a:pt x="207" y="19666"/>
                    <a:pt x="1832" y="20616"/>
                    <a:pt x="2006" y="20675"/>
                  </a:cubicBezTo>
                  <a:cubicBezTo>
                    <a:pt x="5521" y="21970"/>
                    <a:pt x="9406" y="22684"/>
                    <a:pt x="13231" y="22684"/>
                  </a:cubicBezTo>
                  <a:cubicBezTo>
                    <a:pt x="14434" y="22684"/>
                    <a:pt x="15631" y="22613"/>
                    <a:pt x="16809" y="22468"/>
                  </a:cubicBezTo>
                  <a:cubicBezTo>
                    <a:pt x="20943" y="21951"/>
                    <a:pt x="25016" y="20827"/>
                    <a:pt x="28724" y="18942"/>
                  </a:cubicBezTo>
                  <a:cubicBezTo>
                    <a:pt x="32493" y="17058"/>
                    <a:pt x="35594" y="14322"/>
                    <a:pt x="38451" y="11252"/>
                  </a:cubicBezTo>
                  <a:cubicBezTo>
                    <a:pt x="39910" y="9641"/>
                    <a:pt x="41186" y="7878"/>
                    <a:pt x="42250" y="5994"/>
                  </a:cubicBezTo>
                  <a:cubicBezTo>
                    <a:pt x="43223" y="4261"/>
                    <a:pt x="44439" y="2073"/>
                    <a:pt x="44743" y="97"/>
                  </a:cubicBezTo>
                  <a:lnTo>
                    <a:pt x="44743" y="67"/>
                  </a:lnTo>
                  <a:cubicBezTo>
                    <a:pt x="44743" y="67"/>
                    <a:pt x="44743" y="36"/>
                    <a:pt x="44743" y="6"/>
                  </a:cubicBezTo>
                  <a:cubicBezTo>
                    <a:pt x="44743" y="2"/>
                    <a:pt x="44697" y="1"/>
                    <a:pt x="4461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g2c1d1f73f28_1_123"/>
            <p:cNvSpPr/>
            <p:nvPr/>
          </p:nvSpPr>
          <p:spPr>
            <a:xfrm>
              <a:off x="4144777" y="2732423"/>
              <a:ext cx="1061207" cy="851853"/>
            </a:xfrm>
            <a:custGeom>
              <a:rect b="b" l="l" r="r" t="t"/>
              <a:pathLst>
                <a:path extrusionOk="0" h="16007" w="19940">
                  <a:moveTo>
                    <a:pt x="12675" y="1"/>
                  </a:moveTo>
                  <a:lnTo>
                    <a:pt x="12675" y="1"/>
                  </a:lnTo>
                  <a:cubicBezTo>
                    <a:pt x="12676" y="3"/>
                    <a:pt x="12676" y="6"/>
                    <a:pt x="12677" y="8"/>
                  </a:cubicBezTo>
                  <a:lnTo>
                    <a:pt x="12677" y="8"/>
                  </a:lnTo>
                  <a:cubicBezTo>
                    <a:pt x="12676" y="6"/>
                    <a:pt x="12676" y="3"/>
                    <a:pt x="12675" y="1"/>
                  </a:cubicBezTo>
                  <a:close/>
                  <a:moveTo>
                    <a:pt x="12677" y="8"/>
                  </a:moveTo>
                  <a:lnTo>
                    <a:pt x="12677" y="8"/>
                  </a:lnTo>
                  <a:cubicBezTo>
                    <a:pt x="12792" y="688"/>
                    <a:pt x="7962" y="3224"/>
                    <a:pt x="7326" y="3557"/>
                  </a:cubicBezTo>
                  <a:cubicBezTo>
                    <a:pt x="5441" y="4560"/>
                    <a:pt x="3618" y="5441"/>
                    <a:pt x="1520" y="5806"/>
                  </a:cubicBezTo>
                  <a:cubicBezTo>
                    <a:pt x="3070" y="8481"/>
                    <a:pt x="3678" y="13040"/>
                    <a:pt x="0" y="14378"/>
                  </a:cubicBezTo>
                  <a:cubicBezTo>
                    <a:pt x="0" y="15290"/>
                    <a:pt x="1125" y="15685"/>
                    <a:pt x="2037" y="15806"/>
                  </a:cubicBezTo>
                  <a:cubicBezTo>
                    <a:pt x="3028" y="15939"/>
                    <a:pt x="4033" y="16007"/>
                    <a:pt x="5040" y="16007"/>
                  </a:cubicBezTo>
                  <a:cubicBezTo>
                    <a:pt x="7029" y="16007"/>
                    <a:pt x="9026" y="15743"/>
                    <a:pt x="10943" y="15198"/>
                  </a:cubicBezTo>
                  <a:cubicBezTo>
                    <a:pt x="14074" y="14287"/>
                    <a:pt x="16900" y="12645"/>
                    <a:pt x="18967" y="10122"/>
                  </a:cubicBezTo>
                  <a:cubicBezTo>
                    <a:pt x="19514" y="9454"/>
                    <a:pt x="19940" y="8299"/>
                    <a:pt x="19180" y="7843"/>
                  </a:cubicBezTo>
                  <a:cubicBezTo>
                    <a:pt x="19006" y="7727"/>
                    <a:pt x="18804" y="7687"/>
                    <a:pt x="18591" y="7687"/>
                  </a:cubicBezTo>
                  <a:cubicBezTo>
                    <a:pt x="18358" y="7687"/>
                    <a:pt x="18111" y="7734"/>
                    <a:pt x="17873" y="7782"/>
                  </a:cubicBezTo>
                  <a:cubicBezTo>
                    <a:pt x="17693" y="7809"/>
                    <a:pt x="17520" y="7822"/>
                    <a:pt x="17353" y="7822"/>
                  </a:cubicBezTo>
                  <a:cubicBezTo>
                    <a:pt x="13994" y="7822"/>
                    <a:pt x="13169" y="2502"/>
                    <a:pt x="12677" y="8"/>
                  </a:cubicBezTo>
                  <a:close/>
                </a:path>
              </a:pathLst>
            </a:custGeom>
            <a:solidFill>
              <a:srgbClr val="DD98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g2c1d1f73f28_1_123"/>
            <p:cNvSpPr/>
            <p:nvPr/>
          </p:nvSpPr>
          <p:spPr>
            <a:xfrm>
              <a:off x="4144777" y="2737266"/>
              <a:ext cx="761951" cy="803478"/>
            </a:xfrm>
            <a:custGeom>
              <a:rect b="b" l="l" r="r" t="t"/>
              <a:pathLst>
                <a:path extrusionOk="0" h="15098" w="14317">
                  <a:moveTo>
                    <a:pt x="12706" y="1"/>
                  </a:moveTo>
                  <a:cubicBezTo>
                    <a:pt x="12706" y="1"/>
                    <a:pt x="12706" y="2"/>
                    <a:pt x="12706" y="2"/>
                  </a:cubicBezTo>
                  <a:lnTo>
                    <a:pt x="12706" y="2"/>
                  </a:lnTo>
                  <a:cubicBezTo>
                    <a:pt x="12706" y="2"/>
                    <a:pt x="12706" y="1"/>
                    <a:pt x="12706" y="1"/>
                  </a:cubicBezTo>
                  <a:close/>
                  <a:moveTo>
                    <a:pt x="12706" y="2"/>
                  </a:moveTo>
                  <a:cubicBezTo>
                    <a:pt x="12821" y="673"/>
                    <a:pt x="7964" y="3223"/>
                    <a:pt x="7356" y="3557"/>
                  </a:cubicBezTo>
                  <a:cubicBezTo>
                    <a:pt x="5472" y="4560"/>
                    <a:pt x="3618" y="5411"/>
                    <a:pt x="1520" y="5806"/>
                  </a:cubicBezTo>
                  <a:cubicBezTo>
                    <a:pt x="3070" y="8481"/>
                    <a:pt x="3678" y="13041"/>
                    <a:pt x="0" y="14378"/>
                  </a:cubicBezTo>
                  <a:cubicBezTo>
                    <a:pt x="0" y="14917"/>
                    <a:pt x="534" y="15097"/>
                    <a:pt x="1241" y="15097"/>
                  </a:cubicBezTo>
                  <a:cubicBezTo>
                    <a:pt x="2408" y="15097"/>
                    <a:pt x="4049" y="14609"/>
                    <a:pt x="4560" y="14439"/>
                  </a:cubicBezTo>
                  <a:cubicBezTo>
                    <a:pt x="6110" y="13922"/>
                    <a:pt x="7569" y="13132"/>
                    <a:pt x="8937" y="12220"/>
                  </a:cubicBezTo>
                  <a:cubicBezTo>
                    <a:pt x="9028" y="12129"/>
                    <a:pt x="9119" y="12068"/>
                    <a:pt x="9210" y="12007"/>
                  </a:cubicBezTo>
                  <a:cubicBezTo>
                    <a:pt x="10457" y="11156"/>
                    <a:pt x="11642" y="10214"/>
                    <a:pt x="12523" y="8998"/>
                  </a:cubicBezTo>
                  <a:cubicBezTo>
                    <a:pt x="13435" y="7782"/>
                    <a:pt x="14317" y="6050"/>
                    <a:pt x="13830" y="4560"/>
                  </a:cubicBezTo>
                  <a:cubicBezTo>
                    <a:pt x="13344" y="3041"/>
                    <a:pt x="12980" y="1552"/>
                    <a:pt x="12706" y="2"/>
                  </a:cubicBezTo>
                  <a:close/>
                </a:path>
              </a:pathLst>
            </a:custGeom>
            <a:solidFill>
              <a:srgbClr val="DD98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g2c1d1f73f28_1_123"/>
            <p:cNvSpPr/>
            <p:nvPr/>
          </p:nvSpPr>
          <p:spPr>
            <a:xfrm>
              <a:off x="3085240" y="704420"/>
              <a:ext cx="2136943" cy="2409369"/>
            </a:xfrm>
            <a:custGeom>
              <a:rect b="b" l="l" r="r" t="t"/>
              <a:pathLst>
                <a:path extrusionOk="0" h="45274" w="40153">
                  <a:moveTo>
                    <a:pt x="18511" y="0"/>
                  </a:moveTo>
                  <a:cubicBezTo>
                    <a:pt x="15272" y="0"/>
                    <a:pt x="11940" y="1063"/>
                    <a:pt x="9058" y="2393"/>
                  </a:cubicBezTo>
                  <a:cubicBezTo>
                    <a:pt x="4286" y="4612"/>
                    <a:pt x="0" y="8685"/>
                    <a:pt x="274" y="14308"/>
                  </a:cubicBezTo>
                  <a:cubicBezTo>
                    <a:pt x="456" y="17317"/>
                    <a:pt x="1854" y="20174"/>
                    <a:pt x="3222" y="22849"/>
                  </a:cubicBezTo>
                  <a:cubicBezTo>
                    <a:pt x="3405" y="23153"/>
                    <a:pt x="3557" y="23457"/>
                    <a:pt x="3709" y="23761"/>
                  </a:cubicBezTo>
                  <a:cubicBezTo>
                    <a:pt x="5623" y="27408"/>
                    <a:pt x="7447" y="31056"/>
                    <a:pt x="9210" y="34764"/>
                  </a:cubicBezTo>
                  <a:cubicBezTo>
                    <a:pt x="11490" y="39567"/>
                    <a:pt x="14286" y="44916"/>
                    <a:pt x="20244" y="45251"/>
                  </a:cubicBezTo>
                  <a:cubicBezTo>
                    <a:pt x="20489" y="45266"/>
                    <a:pt x="20733" y="45274"/>
                    <a:pt x="20977" y="45274"/>
                  </a:cubicBezTo>
                  <a:cubicBezTo>
                    <a:pt x="24066" y="45274"/>
                    <a:pt x="27079" y="44058"/>
                    <a:pt x="29727" y="42424"/>
                  </a:cubicBezTo>
                  <a:cubicBezTo>
                    <a:pt x="32888" y="40478"/>
                    <a:pt x="34773" y="37864"/>
                    <a:pt x="35837" y="34308"/>
                  </a:cubicBezTo>
                  <a:cubicBezTo>
                    <a:pt x="36806" y="31007"/>
                    <a:pt x="37081" y="27283"/>
                    <a:pt x="36211" y="23948"/>
                  </a:cubicBezTo>
                  <a:lnTo>
                    <a:pt x="36211" y="23948"/>
                  </a:lnTo>
                  <a:cubicBezTo>
                    <a:pt x="36347" y="24426"/>
                    <a:pt x="36863" y="24676"/>
                    <a:pt x="37388" y="24676"/>
                  </a:cubicBezTo>
                  <a:cubicBezTo>
                    <a:pt x="37667" y="24676"/>
                    <a:pt x="37949" y="24605"/>
                    <a:pt x="38177" y="24460"/>
                  </a:cubicBezTo>
                  <a:cubicBezTo>
                    <a:pt x="38846" y="24034"/>
                    <a:pt x="39180" y="23214"/>
                    <a:pt x="39393" y="22454"/>
                  </a:cubicBezTo>
                  <a:cubicBezTo>
                    <a:pt x="40153" y="19688"/>
                    <a:pt x="40062" y="16679"/>
                    <a:pt x="39180" y="13974"/>
                  </a:cubicBezTo>
                  <a:cubicBezTo>
                    <a:pt x="38603" y="12180"/>
                    <a:pt x="37478" y="10356"/>
                    <a:pt x="35654" y="9901"/>
                  </a:cubicBezTo>
                  <a:cubicBezTo>
                    <a:pt x="35415" y="9838"/>
                    <a:pt x="35166" y="9801"/>
                    <a:pt x="34916" y="9801"/>
                  </a:cubicBezTo>
                  <a:cubicBezTo>
                    <a:pt x="34564" y="9801"/>
                    <a:pt x="34212" y="9874"/>
                    <a:pt x="33891" y="10053"/>
                  </a:cubicBezTo>
                  <a:cubicBezTo>
                    <a:pt x="32767" y="10660"/>
                    <a:pt x="32615" y="12241"/>
                    <a:pt x="32919" y="13518"/>
                  </a:cubicBezTo>
                  <a:cubicBezTo>
                    <a:pt x="31065" y="9536"/>
                    <a:pt x="29241" y="5128"/>
                    <a:pt x="25685" y="2332"/>
                  </a:cubicBezTo>
                  <a:cubicBezTo>
                    <a:pt x="23523" y="651"/>
                    <a:pt x="21045" y="0"/>
                    <a:pt x="18511" y="0"/>
                  </a:cubicBezTo>
                  <a:close/>
                </a:path>
              </a:pathLst>
            </a:custGeom>
            <a:solidFill>
              <a:srgbClr val="DD98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g2c1d1f73f28_1_123"/>
            <p:cNvSpPr/>
            <p:nvPr/>
          </p:nvSpPr>
          <p:spPr>
            <a:xfrm>
              <a:off x="3906995" y="1676139"/>
              <a:ext cx="287973" cy="591513"/>
            </a:xfrm>
            <a:custGeom>
              <a:rect b="b" l="l" r="r" t="t"/>
              <a:pathLst>
                <a:path extrusionOk="0" h="11115" w="5411">
                  <a:moveTo>
                    <a:pt x="0" y="0"/>
                  </a:moveTo>
                  <a:cubicBezTo>
                    <a:pt x="1246" y="2645"/>
                    <a:pt x="2341" y="5411"/>
                    <a:pt x="2250" y="8359"/>
                  </a:cubicBezTo>
                  <a:lnTo>
                    <a:pt x="2280" y="9241"/>
                  </a:lnTo>
                  <a:cubicBezTo>
                    <a:pt x="2280" y="9575"/>
                    <a:pt x="2250" y="9848"/>
                    <a:pt x="2310" y="10183"/>
                  </a:cubicBezTo>
                  <a:cubicBezTo>
                    <a:pt x="2402" y="10608"/>
                    <a:pt x="2736" y="10882"/>
                    <a:pt x="3040" y="11004"/>
                  </a:cubicBezTo>
                  <a:cubicBezTo>
                    <a:pt x="3221" y="11081"/>
                    <a:pt x="3400" y="11115"/>
                    <a:pt x="3574" y="11115"/>
                  </a:cubicBezTo>
                  <a:cubicBezTo>
                    <a:pt x="4358" y="11115"/>
                    <a:pt x="5037" y="10415"/>
                    <a:pt x="5411" y="9818"/>
                  </a:cubicBezTo>
                  <a:lnTo>
                    <a:pt x="5411" y="9818"/>
                  </a:lnTo>
                  <a:cubicBezTo>
                    <a:pt x="4955" y="10183"/>
                    <a:pt x="4499" y="10578"/>
                    <a:pt x="3982" y="10669"/>
                  </a:cubicBezTo>
                  <a:cubicBezTo>
                    <a:pt x="3917" y="10686"/>
                    <a:pt x="3849" y="10693"/>
                    <a:pt x="3782" y="10693"/>
                  </a:cubicBezTo>
                  <a:cubicBezTo>
                    <a:pt x="3350" y="10693"/>
                    <a:pt x="2914" y="10381"/>
                    <a:pt x="2888" y="10092"/>
                  </a:cubicBezTo>
                  <a:lnTo>
                    <a:pt x="2979" y="8359"/>
                  </a:lnTo>
                  <a:cubicBezTo>
                    <a:pt x="3161" y="5350"/>
                    <a:pt x="1915" y="231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g2c1d1f73f28_1_123"/>
            <p:cNvSpPr/>
            <p:nvPr/>
          </p:nvSpPr>
          <p:spPr>
            <a:xfrm>
              <a:off x="3591566" y="1958251"/>
              <a:ext cx="160671" cy="134055"/>
            </a:xfrm>
            <a:custGeom>
              <a:rect b="b" l="l" r="r" t="t"/>
              <a:pathLst>
                <a:path extrusionOk="0" h="2519" w="3019">
                  <a:moveTo>
                    <a:pt x="1798" y="1"/>
                  </a:moveTo>
                  <a:cubicBezTo>
                    <a:pt x="1658" y="1"/>
                    <a:pt x="1512" y="26"/>
                    <a:pt x="1368" y="79"/>
                  </a:cubicBezTo>
                  <a:cubicBezTo>
                    <a:pt x="973" y="231"/>
                    <a:pt x="578" y="535"/>
                    <a:pt x="334" y="930"/>
                  </a:cubicBezTo>
                  <a:lnTo>
                    <a:pt x="334" y="961"/>
                  </a:lnTo>
                  <a:cubicBezTo>
                    <a:pt x="30" y="1417"/>
                    <a:pt x="0" y="1964"/>
                    <a:pt x="547" y="2329"/>
                  </a:cubicBezTo>
                  <a:cubicBezTo>
                    <a:pt x="733" y="2460"/>
                    <a:pt x="969" y="2519"/>
                    <a:pt x="1221" y="2519"/>
                  </a:cubicBezTo>
                  <a:cubicBezTo>
                    <a:pt x="1959" y="2519"/>
                    <a:pt x="2827" y="2013"/>
                    <a:pt x="2918" y="1356"/>
                  </a:cubicBezTo>
                  <a:cubicBezTo>
                    <a:pt x="3018" y="554"/>
                    <a:pt x="2458" y="1"/>
                    <a:pt x="179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g2c1d1f73f28_1_123"/>
            <p:cNvSpPr/>
            <p:nvPr/>
          </p:nvSpPr>
          <p:spPr>
            <a:xfrm>
              <a:off x="4416513" y="1587849"/>
              <a:ext cx="162055" cy="134055"/>
            </a:xfrm>
            <a:custGeom>
              <a:rect b="b" l="l" r="r" t="t"/>
              <a:pathLst>
                <a:path extrusionOk="0" h="2519" w="3045">
                  <a:moveTo>
                    <a:pt x="1802" y="0"/>
                  </a:moveTo>
                  <a:cubicBezTo>
                    <a:pt x="1659" y="0"/>
                    <a:pt x="1513" y="25"/>
                    <a:pt x="1369" y="79"/>
                  </a:cubicBezTo>
                  <a:cubicBezTo>
                    <a:pt x="1004" y="231"/>
                    <a:pt x="578" y="565"/>
                    <a:pt x="335" y="930"/>
                  </a:cubicBezTo>
                  <a:lnTo>
                    <a:pt x="335" y="960"/>
                  </a:lnTo>
                  <a:cubicBezTo>
                    <a:pt x="62" y="1416"/>
                    <a:pt x="1" y="1963"/>
                    <a:pt x="548" y="2328"/>
                  </a:cubicBezTo>
                  <a:cubicBezTo>
                    <a:pt x="733" y="2459"/>
                    <a:pt x="970" y="2518"/>
                    <a:pt x="1222" y="2518"/>
                  </a:cubicBezTo>
                  <a:cubicBezTo>
                    <a:pt x="1960" y="2518"/>
                    <a:pt x="2828" y="2013"/>
                    <a:pt x="2919" y="1355"/>
                  </a:cubicBezTo>
                  <a:cubicBezTo>
                    <a:pt x="3044" y="554"/>
                    <a:pt x="2468" y="0"/>
                    <a:pt x="180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g2c1d1f73f28_1_123"/>
            <p:cNvSpPr/>
            <p:nvPr/>
          </p:nvSpPr>
          <p:spPr>
            <a:xfrm>
              <a:off x="4075220" y="2287568"/>
              <a:ext cx="464291" cy="356983"/>
            </a:xfrm>
            <a:custGeom>
              <a:rect b="b" l="l" r="r" t="t"/>
              <a:pathLst>
                <a:path extrusionOk="0" h="6708" w="8724">
                  <a:moveTo>
                    <a:pt x="8390" y="1"/>
                  </a:moveTo>
                  <a:lnTo>
                    <a:pt x="8390" y="1"/>
                  </a:lnTo>
                  <a:cubicBezTo>
                    <a:pt x="8391" y="5"/>
                    <a:pt x="8392" y="9"/>
                    <a:pt x="8393" y="13"/>
                  </a:cubicBezTo>
                  <a:lnTo>
                    <a:pt x="8393" y="13"/>
                  </a:lnTo>
                  <a:cubicBezTo>
                    <a:pt x="8392" y="9"/>
                    <a:pt x="8391" y="5"/>
                    <a:pt x="8390" y="1"/>
                  </a:cubicBezTo>
                  <a:close/>
                  <a:moveTo>
                    <a:pt x="8393" y="13"/>
                  </a:moveTo>
                  <a:cubicBezTo>
                    <a:pt x="8484" y="409"/>
                    <a:pt x="7201" y="1036"/>
                    <a:pt x="6931" y="1217"/>
                  </a:cubicBezTo>
                  <a:cubicBezTo>
                    <a:pt x="6201" y="1673"/>
                    <a:pt x="5441" y="2098"/>
                    <a:pt x="4651" y="2524"/>
                  </a:cubicBezTo>
                  <a:cubicBezTo>
                    <a:pt x="3162" y="3284"/>
                    <a:pt x="1611" y="3922"/>
                    <a:pt x="92" y="4651"/>
                  </a:cubicBezTo>
                  <a:cubicBezTo>
                    <a:pt x="61" y="4682"/>
                    <a:pt x="31" y="4682"/>
                    <a:pt x="0" y="4682"/>
                  </a:cubicBezTo>
                  <a:cubicBezTo>
                    <a:pt x="456" y="5381"/>
                    <a:pt x="943" y="5898"/>
                    <a:pt x="1672" y="6293"/>
                  </a:cubicBezTo>
                  <a:cubicBezTo>
                    <a:pt x="2246" y="6580"/>
                    <a:pt x="2870" y="6708"/>
                    <a:pt x="3496" y="6708"/>
                  </a:cubicBezTo>
                  <a:cubicBezTo>
                    <a:pt x="4063" y="6708"/>
                    <a:pt x="4633" y="6602"/>
                    <a:pt x="5168" y="6414"/>
                  </a:cubicBezTo>
                  <a:cubicBezTo>
                    <a:pt x="6900" y="5806"/>
                    <a:pt x="8450" y="4317"/>
                    <a:pt x="8633" y="2432"/>
                  </a:cubicBezTo>
                  <a:cubicBezTo>
                    <a:pt x="8723" y="1616"/>
                    <a:pt x="8604" y="800"/>
                    <a:pt x="8393" y="13"/>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g2c1d1f73f28_1_123"/>
            <p:cNvSpPr/>
            <p:nvPr/>
          </p:nvSpPr>
          <p:spPr>
            <a:xfrm>
              <a:off x="4075220" y="2297307"/>
              <a:ext cx="449762" cy="273112"/>
            </a:xfrm>
            <a:custGeom>
              <a:rect b="b" l="l" r="r" t="t"/>
              <a:pathLst>
                <a:path extrusionOk="0" h="5132" w="8451">
                  <a:moveTo>
                    <a:pt x="8390" y="0"/>
                  </a:moveTo>
                  <a:cubicBezTo>
                    <a:pt x="7994" y="456"/>
                    <a:pt x="7447" y="699"/>
                    <a:pt x="6931" y="1034"/>
                  </a:cubicBezTo>
                  <a:cubicBezTo>
                    <a:pt x="6201" y="1490"/>
                    <a:pt x="5441" y="1915"/>
                    <a:pt x="4651" y="2341"/>
                  </a:cubicBezTo>
                  <a:cubicBezTo>
                    <a:pt x="3162" y="3101"/>
                    <a:pt x="1611" y="3739"/>
                    <a:pt x="92" y="4468"/>
                  </a:cubicBezTo>
                  <a:cubicBezTo>
                    <a:pt x="61" y="4499"/>
                    <a:pt x="31" y="4499"/>
                    <a:pt x="0" y="4499"/>
                  </a:cubicBezTo>
                  <a:cubicBezTo>
                    <a:pt x="309" y="4968"/>
                    <a:pt x="813" y="5131"/>
                    <a:pt x="1372" y="5131"/>
                  </a:cubicBezTo>
                  <a:cubicBezTo>
                    <a:pt x="2190" y="5131"/>
                    <a:pt x="3125" y="4782"/>
                    <a:pt x="3739" y="4529"/>
                  </a:cubicBezTo>
                  <a:cubicBezTo>
                    <a:pt x="4529" y="4164"/>
                    <a:pt x="5289" y="3769"/>
                    <a:pt x="6019" y="3313"/>
                  </a:cubicBezTo>
                  <a:cubicBezTo>
                    <a:pt x="6627" y="2949"/>
                    <a:pt x="7235" y="2523"/>
                    <a:pt x="7691" y="1976"/>
                  </a:cubicBezTo>
                  <a:cubicBezTo>
                    <a:pt x="8146" y="1429"/>
                    <a:pt x="8450" y="730"/>
                    <a:pt x="839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g2c1d1f73f28_1_123"/>
            <p:cNvSpPr/>
            <p:nvPr/>
          </p:nvSpPr>
          <p:spPr>
            <a:xfrm>
              <a:off x="4183574" y="1192381"/>
              <a:ext cx="331720" cy="228197"/>
            </a:xfrm>
            <a:custGeom>
              <a:rect b="b" l="l" r="r" t="t"/>
              <a:pathLst>
                <a:path extrusionOk="0" h="4288" w="6233">
                  <a:moveTo>
                    <a:pt x="3764" y="0"/>
                  </a:moveTo>
                  <a:cubicBezTo>
                    <a:pt x="3227" y="0"/>
                    <a:pt x="2686" y="132"/>
                    <a:pt x="2220" y="397"/>
                  </a:cubicBezTo>
                  <a:cubicBezTo>
                    <a:pt x="882" y="1127"/>
                    <a:pt x="1" y="2920"/>
                    <a:pt x="852" y="4288"/>
                  </a:cubicBezTo>
                  <a:cubicBezTo>
                    <a:pt x="2524" y="2586"/>
                    <a:pt x="3952" y="1917"/>
                    <a:pt x="6232" y="1370"/>
                  </a:cubicBezTo>
                  <a:cubicBezTo>
                    <a:pt x="5757" y="459"/>
                    <a:pt x="4767" y="0"/>
                    <a:pt x="37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g2c1d1f73f28_1_123"/>
            <p:cNvSpPr/>
            <p:nvPr/>
          </p:nvSpPr>
          <p:spPr>
            <a:xfrm>
              <a:off x="3295509" y="1583006"/>
              <a:ext cx="328421" cy="269493"/>
            </a:xfrm>
            <a:custGeom>
              <a:rect b="b" l="l" r="r" t="t"/>
              <a:pathLst>
                <a:path extrusionOk="0" h="5064" w="6171">
                  <a:moveTo>
                    <a:pt x="4028" y="1"/>
                  </a:moveTo>
                  <a:cubicBezTo>
                    <a:pt x="3245" y="1"/>
                    <a:pt x="2424" y="272"/>
                    <a:pt x="1885" y="717"/>
                  </a:cubicBezTo>
                  <a:cubicBezTo>
                    <a:pt x="548" y="1690"/>
                    <a:pt x="1" y="3574"/>
                    <a:pt x="791" y="5063"/>
                  </a:cubicBezTo>
                  <a:cubicBezTo>
                    <a:pt x="1733" y="4060"/>
                    <a:pt x="2250" y="3300"/>
                    <a:pt x="3253" y="2541"/>
                  </a:cubicBezTo>
                  <a:cubicBezTo>
                    <a:pt x="4020" y="2012"/>
                    <a:pt x="4764" y="1436"/>
                    <a:pt x="5726" y="1436"/>
                  </a:cubicBezTo>
                  <a:cubicBezTo>
                    <a:pt x="5869" y="1436"/>
                    <a:pt x="6017" y="1449"/>
                    <a:pt x="6171" y="1477"/>
                  </a:cubicBezTo>
                  <a:cubicBezTo>
                    <a:pt x="5934" y="428"/>
                    <a:pt x="5010" y="1"/>
                    <a:pt x="402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g2c1d1f73f28_1_123"/>
            <p:cNvSpPr/>
            <p:nvPr/>
          </p:nvSpPr>
          <p:spPr>
            <a:xfrm>
              <a:off x="4924489" y="1342831"/>
              <a:ext cx="183449" cy="521638"/>
            </a:xfrm>
            <a:custGeom>
              <a:rect b="b" l="l" r="r" t="t"/>
              <a:pathLst>
                <a:path extrusionOk="0" h="9802" w="3447">
                  <a:moveTo>
                    <a:pt x="1612" y="4998"/>
                  </a:moveTo>
                  <a:cubicBezTo>
                    <a:pt x="2187" y="4998"/>
                    <a:pt x="2913" y="7182"/>
                    <a:pt x="2888" y="7540"/>
                  </a:cubicBezTo>
                  <a:cubicBezTo>
                    <a:pt x="2949" y="8117"/>
                    <a:pt x="2949" y="8695"/>
                    <a:pt x="2827" y="9272"/>
                  </a:cubicBezTo>
                  <a:cubicBezTo>
                    <a:pt x="2779" y="9416"/>
                    <a:pt x="2732" y="9465"/>
                    <a:pt x="2669" y="9465"/>
                  </a:cubicBezTo>
                  <a:cubicBezTo>
                    <a:pt x="2652" y="9465"/>
                    <a:pt x="2634" y="9461"/>
                    <a:pt x="2614" y="9455"/>
                  </a:cubicBezTo>
                  <a:cubicBezTo>
                    <a:pt x="2341" y="9394"/>
                    <a:pt x="2128" y="8999"/>
                    <a:pt x="1885" y="8695"/>
                  </a:cubicBezTo>
                  <a:cubicBezTo>
                    <a:pt x="1672" y="8391"/>
                    <a:pt x="1490" y="8057"/>
                    <a:pt x="1338" y="7692"/>
                  </a:cubicBezTo>
                  <a:cubicBezTo>
                    <a:pt x="1116" y="7249"/>
                    <a:pt x="937" y="6788"/>
                    <a:pt x="795" y="6315"/>
                  </a:cubicBezTo>
                  <a:lnTo>
                    <a:pt x="795" y="6315"/>
                  </a:lnTo>
                  <a:lnTo>
                    <a:pt x="1307" y="5260"/>
                  </a:lnTo>
                  <a:cubicBezTo>
                    <a:pt x="1399" y="5076"/>
                    <a:pt x="1503" y="4998"/>
                    <a:pt x="1612" y="4998"/>
                  </a:cubicBezTo>
                  <a:close/>
                  <a:moveTo>
                    <a:pt x="1226" y="0"/>
                  </a:moveTo>
                  <a:cubicBezTo>
                    <a:pt x="1213" y="0"/>
                    <a:pt x="1199" y="1"/>
                    <a:pt x="1186" y="2"/>
                  </a:cubicBezTo>
                  <a:cubicBezTo>
                    <a:pt x="760" y="32"/>
                    <a:pt x="395" y="367"/>
                    <a:pt x="274" y="762"/>
                  </a:cubicBezTo>
                  <a:cubicBezTo>
                    <a:pt x="0" y="1552"/>
                    <a:pt x="61" y="2342"/>
                    <a:pt x="31" y="3163"/>
                  </a:cubicBezTo>
                  <a:cubicBezTo>
                    <a:pt x="31" y="5169"/>
                    <a:pt x="426" y="7236"/>
                    <a:pt x="1581" y="8908"/>
                  </a:cubicBezTo>
                  <a:cubicBezTo>
                    <a:pt x="1854" y="9272"/>
                    <a:pt x="2067" y="9668"/>
                    <a:pt x="2523" y="9789"/>
                  </a:cubicBezTo>
                  <a:cubicBezTo>
                    <a:pt x="2566" y="9797"/>
                    <a:pt x="2606" y="9801"/>
                    <a:pt x="2644" y="9801"/>
                  </a:cubicBezTo>
                  <a:cubicBezTo>
                    <a:pt x="3446" y="9801"/>
                    <a:pt x="3248" y="8032"/>
                    <a:pt x="3161" y="7510"/>
                  </a:cubicBezTo>
                  <a:cubicBezTo>
                    <a:pt x="3161" y="7012"/>
                    <a:pt x="2328" y="4869"/>
                    <a:pt x="1642" y="4869"/>
                  </a:cubicBezTo>
                  <a:cubicBezTo>
                    <a:pt x="1489" y="4869"/>
                    <a:pt x="1343" y="4975"/>
                    <a:pt x="1216" y="5230"/>
                  </a:cubicBezTo>
                  <a:cubicBezTo>
                    <a:pt x="1065" y="5591"/>
                    <a:pt x="945" y="5953"/>
                    <a:pt x="794" y="6315"/>
                  </a:cubicBezTo>
                  <a:lnTo>
                    <a:pt x="794" y="6315"/>
                  </a:lnTo>
                  <a:cubicBezTo>
                    <a:pt x="486" y="5295"/>
                    <a:pt x="346" y="4222"/>
                    <a:pt x="304" y="3163"/>
                  </a:cubicBezTo>
                  <a:cubicBezTo>
                    <a:pt x="304" y="2403"/>
                    <a:pt x="243" y="1552"/>
                    <a:pt x="426" y="823"/>
                  </a:cubicBezTo>
                  <a:cubicBezTo>
                    <a:pt x="547" y="488"/>
                    <a:pt x="821" y="154"/>
                    <a:pt x="1186" y="93"/>
                  </a:cubicBezTo>
                  <a:cubicBezTo>
                    <a:pt x="1211" y="89"/>
                    <a:pt x="1236" y="87"/>
                    <a:pt x="1262" y="87"/>
                  </a:cubicBezTo>
                  <a:cubicBezTo>
                    <a:pt x="1606" y="87"/>
                    <a:pt x="1965" y="455"/>
                    <a:pt x="1824" y="823"/>
                  </a:cubicBezTo>
                  <a:cubicBezTo>
                    <a:pt x="2001" y="469"/>
                    <a:pt x="1663" y="0"/>
                    <a:pt x="12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g2c1d1f73f28_1_123"/>
            <p:cNvSpPr/>
            <p:nvPr/>
          </p:nvSpPr>
          <p:spPr>
            <a:xfrm>
              <a:off x="3458891" y="1422180"/>
              <a:ext cx="1603146" cy="1691625"/>
            </a:xfrm>
            <a:custGeom>
              <a:rect b="b" l="l" r="r" t="t"/>
              <a:pathLst>
                <a:path extrusionOk="0" h="31787" w="30123">
                  <a:moveTo>
                    <a:pt x="19348" y="15220"/>
                  </a:moveTo>
                  <a:cubicBezTo>
                    <a:pt x="19394" y="15220"/>
                    <a:pt x="19439" y="15223"/>
                    <a:pt x="19484" y="15228"/>
                  </a:cubicBezTo>
                  <a:cubicBezTo>
                    <a:pt x="20183" y="15320"/>
                    <a:pt x="20700" y="15654"/>
                    <a:pt x="21247" y="16079"/>
                  </a:cubicBezTo>
                  <a:cubicBezTo>
                    <a:pt x="22585" y="17204"/>
                    <a:pt x="23892" y="18420"/>
                    <a:pt x="25077" y="19727"/>
                  </a:cubicBezTo>
                  <a:cubicBezTo>
                    <a:pt x="25229" y="19879"/>
                    <a:pt x="25411" y="20061"/>
                    <a:pt x="25472" y="20274"/>
                  </a:cubicBezTo>
                  <a:cubicBezTo>
                    <a:pt x="25503" y="20456"/>
                    <a:pt x="25503" y="20639"/>
                    <a:pt x="25472" y="20821"/>
                  </a:cubicBezTo>
                  <a:lnTo>
                    <a:pt x="25472" y="20791"/>
                  </a:lnTo>
                  <a:cubicBezTo>
                    <a:pt x="25411" y="21308"/>
                    <a:pt x="25381" y="21855"/>
                    <a:pt x="25107" y="22280"/>
                  </a:cubicBezTo>
                  <a:cubicBezTo>
                    <a:pt x="24882" y="22655"/>
                    <a:pt x="24493" y="22928"/>
                    <a:pt x="24091" y="22928"/>
                  </a:cubicBezTo>
                  <a:cubicBezTo>
                    <a:pt x="24004" y="22928"/>
                    <a:pt x="23917" y="22915"/>
                    <a:pt x="23831" y="22888"/>
                  </a:cubicBezTo>
                  <a:cubicBezTo>
                    <a:pt x="23722" y="22852"/>
                    <a:pt x="23592" y="22805"/>
                    <a:pt x="23485" y="22805"/>
                  </a:cubicBezTo>
                  <a:cubicBezTo>
                    <a:pt x="23413" y="22805"/>
                    <a:pt x="23351" y="22827"/>
                    <a:pt x="23314" y="22888"/>
                  </a:cubicBezTo>
                  <a:cubicBezTo>
                    <a:pt x="23253" y="22949"/>
                    <a:pt x="23284" y="23070"/>
                    <a:pt x="23314" y="23162"/>
                  </a:cubicBezTo>
                  <a:cubicBezTo>
                    <a:pt x="23405" y="23405"/>
                    <a:pt x="23527" y="23678"/>
                    <a:pt x="23679" y="23891"/>
                  </a:cubicBezTo>
                  <a:cubicBezTo>
                    <a:pt x="23436" y="23891"/>
                    <a:pt x="20457" y="23830"/>
                    <a:pt x="20487" y="23435"/>
                  </a:cubicBezTo>
                  <a:lnTo>
                    <a:pt x="20487" y="23435"/>
                  </a:lnTo>
                  <a:cubicBezTo>
                    <a:pt x="20396" y="24195"/>
                    <a:pt x="20335" y="24925"/>
                    <a:pt x="20244" y="25684"/>
                  </a:cubicBezTo>
                  <a:cubicBezTo>
                    <a:pt x="20062" y="25137"/>
                    <a:pt x="19849" y="24590"/>
                    <a:pt x="19606" y="24074"/>
                  </a:cubicBezTo>
                  <a:cubicBezTo>
                    <a:pt x="19496" y="23881"/>
                    <a:pt x="19312" y="23639"/>
                    <a:pt x="19098" y="23639"/>
                  </a:cubicBezTo>
                  <a:cubicBezTo>
                    <a:pt x="19075" y="23639"/>
                    <a:pt x="19052" y="23642"/>
                    <a:pt x="19028" y="23648"/>
                  </a:cubicBezTo>
                  <a:cubicBezTo>
                    <a:pt x="18907" y="23678"/>
                    <a:pt x="18846" y="23770"/>
                    <a:pt x="18785" y="23861"/>
                  </a:cubicBezTo>
                  <a:cubicBezTo>
                    <a:pt x="18299" y="24529"/>
                    <a:pt x="18025" y="25350"/>
                    <a:pt x="18025" y="26171"/>
                  </a:cubicBezTo>
                  <a:cubicBezTo>
                    <a:pt x="17934" y="25684"/>
                    <a:pt x="17782" y="25229"/>
                    <a:pt x="17569" y="24803"/>
                  </a:cubicBezTo>
                  <a:cubicBezTo>
                    <a:pt x="16779" y="25684"/>
                    <a:pt x="17144" y="27204"/>
                    <a:pt x="16323" y="28055"/>
                  </a:cubicBezTo>
                  <a:cubicBezTo>
                    <a:pt x="16080" y="28329"/>
                    <a:pt x="15746" y="28481"/>
                    <a:pt x="15411" y="28572"/>
                  </a:cubicBezTo>
                  <a:cubicBezTo>
                    <a:pt x="15087" y="28677"/>
                    <a:pt x="14745" y="28728"/>
                    <a:pt x="14401" y="28728"/>
                  </a:cubicBezTo>
                  <a:cubicBezTo>
                    <a:pt x="13648" y="28728"/>
                    <a:pt x="12885" y="28484"/>
                    <a:pt x="12281" y="28025"/>
                  </a:cubicBezTo>
                  <a:cubicBezTo>
                    <a:pt x="11429" y="27356"/>
                    <a:pt x="10913" y="26232"/>
                    <a:pt x="10973" y="25137"/>
                  </a:cubicBezTo>
                  <a:lnTo>
                    <a:pt x="10973" y="25137"/>
                  </a:lnTo>
                  <a:cubicBezTo>
                    <a:pt x="10700" y="25259"/>
                    <a:pt x="10487" y="25532"/>
                    <a:pt x="10426" y="25836"/>
                  </a:cubicBezTo>
                  <a:cubicBezTo>
                    <a:pt x="10730" y="24286"/>
                    <a:pt x="10487" y="22615"/>
                    <a:pt x="10730" y="21034"/>
                  </a:cubicBezTo>
                  <a:cubicBezTo>
                    <a:pt x="10913" y="19727"/>
                    <a:pt x="11581" y="18359"/>
                    <a:pt x="12828" y="17934"/>
                  </a:cubicBezTo>
                  <a:lnTo>
                    <a:pt x="12828" y="17934"/>
                  </a:lnTo>
                  <a:cubicBezTo>
                    <a:pt x="12714" y="18189"/>
                    <a:pt x="12760" y="18578"/>
                    <a:pt x="12965" y="18578"/>
                  </a:cubicBezTo>
                  <a:cubicBezTo>
                    <a:pt x="12979" y="18578"/>
                    <a:pt x="12994" y="18576"/>
                    <a:pt x="13010" y="18572"/>
                  </a:cubicBezTo>
                  <a:cubicBezTo>
                    <a:pt x="13071" y="18542"/>
                    <a:pt x="13132" y="18511"/>
                    <a:pt x="13192" y="18450"/>
                  </a:cubicBezTo>
                  <a:cubicBezTo>
                    <a:pt x="13648" y="17994"/>
                    <a:pt x="14074" y="17508"/>
                    <a:pt x="14530" y="17052"/>
                  </a:cubicBezTo>
                  <a:lnTo>
                    <a:pt x="14530" y="17052"/>
                  </a:lnTo>
                  <a:cubicBezTo>
                    <a:pt x="14408" y="17326"/>
                    <a:pt x="14469" y="17690"/>
                    <a:pt x="14651" y="17934"/>
                  </a:cubicBezTo>
                  <a:cubicBezTo>
                    <a:pt x="15198" y="17478"/>
                    <a:pt x="15685" y="16931"/>
                    <a:pt x="15989" y="16292"/>
                  </a:cubicBezTo>
                  <a:cubicBezTo>
                    <a:pt x="16245" y="16386"/>
                    <a:pt x="16515" y="16430"/>
                    <a:pt x="16785" y="16430"/>
                  </a:cubicBezTo>
                  <a:cubicBezTo>
                    <a:pt x="17218" y="16430"/>
                    <a:pt x="17651" y="16316"/>
                    <a:pt x="18025" y="16110"/>
                  </a:cubicBezTo>
                  <a:cubicBezTo>
                    <a:pt x="17845" y="15870"/>
                    <a:pt x="17606" y="15719"/>
                    <a:pt x="17366" y="15656"/>
                  </a:cubicBezTo>
                  <a:lnTo>
                    <a:pt x="17366" y="15656"/>
                  </a:lnTo>
                  <a:cubicBezTo>
                    <a:pt x="17422" y="15670"/>
                    <a:pt x="17482" y="15676"/>
                    <a:pt x="17543" y="15676"/>
                  </a:cubicBezTo>
                  <a:cubicBezTo>
                    <a:pt x="18067" y="15676"/>
                    <a:pt x="18751" y="15220"/>
                    <a:pt x="19348" y="15220"/>
                  </a:cubicBezTo>
                  <a:close/>
                  <a:moveTo>
                    <a:pt x="25594" y="0"/>
                  </a:moveTo>
                  <a:cubicBezTo>
                    <a:pt x="27205" y="5958"/>
                    <a:pt x="27965" y="12006"/>
                    <a:pt x="26232" y="18055"/>
                  </a:cubicBezTo>
                  <a:cubicBezTo>
                    <a:pt x="24682" y="16991"/>
                    <a:pt x="23162" y="15927"/>
                    <a:pt x="21612" y="14894"/>
                  </a:cubicBezTo>
                  <a:cubicBezTo>
                    <a:pt x="21217" y="14620"/>
                    <a:pt x="20822" y="14347"/>
                    <a:pt x="20396" y="14195"/>
                  </a:cubicBezTo>
                  <a:cubicBezTo>
                    <a:pt x="20077" y="14089"/>
                    <a:pt x="19750" y="14051"/>
                    <a:pt x="19420" y="14051"/>
                  </a:cubicBezTo>
                  <a:cubicBezTo>
                    <a:pt x="19089" y="14051"/>
                    <a:pt x="18755" y="14089"/>
                    <a:pt x="18420" y="14134"/>
                  </a:cubicBezTo>
                  <a:cubicBezTo>
                    <a:pt x="16293" y="14499"/>
                    <a:pt x="14287" y="15502"/>
                    <a:pt x="12463" y="16657"/>
                  </a:cubicBezTo>
                  <a:cubicBezTo>
                    <a:pt x="11460" y="17235"/>
                    <a:pt x="10487" y="17934"/>
                    <a:pt x="9879" y="18906"/>
                  </a:cubicBezTo>
                  <a:cubicBezTo>
                    <a:pt x="9059" y="20274"/>
                    <a:pt x="9484" y="21672"/>
                    <a:pt x="9332" y="23162"/>
                  </a:cubicBezTo>
                  <a:cubicBezTo>
                    <a:pt x="9302" y="23344"/>
                    <a:pt x="9059" y="26262"/>
                    <a:pt x="9059" y="26262"/>
                  </a:cubicBezTo>
                  <a:cubicBezTo>
                    <a:pt x="8972" y="26271"/>
                    <a:pt x="8885" y="26275"/>
                    <a:pt x="8800" y="26275"/>
                  </a:cubicBezTo>
                  <a:cubicBezTo>
                    <a:pt x="7397" y="26275"/>
                    <a:pt x="6237" y="25132"/>
                    <a:pt x="5320" y="24043"/>
                  </a:cubicBezTo>
                  <a:cubicBezTo>
                    <a:pt x="3314" y="21672"/>
                    <a:pt x="1551" y="19149"/>
                    <a:pt x="1" y="16475"/>
                  </a:cubicBezTo>
                  <a:lnTo>
                    <a:pt x="1" y="16475"/>
                  </a:lnTo>
                  <a:cubicBezTo>
                    <a:pt x="852" y="17994"/>
                    <a:pt x="1429" y="19697"/>
                    <a:pt x="2189" y="21277"/>
                  </a:cubicBezTo>
                  <a:cubicBezTo>
                    <a:pt x="4469" y="26080"/>
                    <a:pt x="7265" y="31429"/>
                    <a:pt x="13223" y="31764"/>
                  </a:cubicBezTo>
                  <a:cubicBezTo>
                    <a:pt x="13468" y="31779"/>
                    <a:pt x="13712" y="31787"/>
                    <a:pt x="13956" y="31787"/>
                  </a:cubicBezTo>
                  <a:cubicBezTo>
                    <a:pt x="17045" y="31787"/>
                    <a:pt x="20058" y="30571"/>
                    <a:pt x="22706" y="28937"/>
                  </a:cubicBezTo>
                  <a:cubicBezTo>
                    <a:pt x="25867" y="26991"/>
                    <a:pt x="27752" y="24377"/>
                    <a:pt x="28816" y="20821"/>
                  </a:cubicBezTo>
                  <a:cubicBezTo>
                    <a:pt x="29788" y="17417"/>
                    <a:pt x="30123" y="13617"/>
                    <a:pt x="29150" y="10183"/>
                  </a:cubicBezTo>
                  <a:cubicBezTo>
                    <a:pt x="28208" y="6718"/>
                    <a:pt x="26536" y="3465"/>
                    <a:pt x="255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g2c1d1f73f28_1_123"/>
            <p:cNvSpPr/>
            <p:nvPr/>
          </p:nvSpPr>
          <p:spPr>
            <a:xfrm>
              <a:off x="2902433" y="609850"/>
              <a:ext cx="2033430" cy="1166528"/>
            </a:xfrm>
            <a:custGeom>
              <a:rect b="b" l="l" r="r" t="t"/>
              <a:pathLst>
                <a:path extrusionOk="0" h="21920" w="38208">
                  <a:moveTo>
                    <a:pt x="36990" y="12162"/>
                  </a:moveTo>
                  <a:cubicBezTo>
                    <a:pt x="36991" y="12162"/>
                    <a:pt x="36991" y="12163"/>
                    <a:pt x="36992" y="12164"/>
                  </a:cubicBezTo>
                  <a:cubicBezTo>
                    <a:pt x="36991" y="12163"/>
                    <a:pt x="36991" y="12162"/>
                    <a:pt x="36990" y="12162"/>
                  </a:cubicBezTo>
                  <a:close/>
                  <a:moveTo>
                    <a:pt x="23278" y="1"/>
                  </a:moveTo>
                  <a:cubicBezTo>
                    <a:pt x="19635" y="1"/>
                    <a:pt x="15955" y="546"/>
                    <a:pt x="12554" y="1708"/>
                  </a:cubicBezTo>
                  <a:cubicBezTo>
                    <a:pt x="9879" y="2589"/>
                    <a:pt x="6779" y="3957"/>
                    <a:pt x="4651" y="5872"/>
                  </a:cubicBezTo>
                  <a:cubicBezTo>
                    <a:pt x="3101" y="7240"/>
                    <a:pt x="1976" y="9215"/>
                    <a:pt x="2037" y="11282"/>
                  </a:cubicBezTo>
                  <a:lnTo>
                    <a:pt x="2037" y="11343"/>
                  </a:lnTo>
                  <a:cubicBezTo>
                    <a:pt x="2067" y="12316"/>
                    <a:pt x="2858" y="14444"/>
                    <a:pt x="1703" y="14991"/>
                  </a:cubicBezTo>
                  <a:cubicBezTo>
                    <a:pt x="1368" y="15143"/>
                    <a:pt x="1004" y="15173"/>
                    <a:pt x="669" y="15325"/>
                  </a:cubicBezTo>
                  <a:cubicBezTo>
                    <a:pt x="335" y="15477"/>
                    <a:pt x="31" y="15781"/>
                    <a:pt x="61" y="16146"/>
                  </a:cubicBezTo>
                  <a:cubicBezTo>
                    <a:pt x="61" y="16389"/>
                    <a:pt x="244" y="16602"/>
                    <a:pt x="456" y="16754"/>
                  </a:cubicBezTo>
                  <a:cubicBezTo>
                    <a:pt x="719" y="16951"/>
                    <a:pt x="1044" y="17046"/>
                    <a:pt x="1373" y="17046"/>
                  </a:cubicBezTo>
                  <a:cubicBezTo>
                    <a:pt x="1805" y="17046"/>
                    <a:pt x="2243" y="16882"/>
                    <a:pt x="2554" y="16571"/>
                  </a:cubicBezTo>
                  <a:lnTo>
                    <a:pt x="2554" y="16571"/>
                  </a:lnTo>
                  <a:cubicBezTo>
                    <a:pt x="1885" y="17453"/>
                    <a:pt x="1064" y="18121"/>
                    <a:pt x="396" y="18972"/>
                  </a:cubicBezTo>
                  <a:cubicBezTo>
                    <a:pt x="274" y="19124"/>
                    <a:pt x="152" y="19276"/>
                    <a:pt x="122" y="19459"/>
                  </a:cubicBezTo>
                  <a:cubicBezTo>
                    <a:pt x="1" y="20097"/>
                    <a:pt x="760" y="20553"/>
                    <a:pt x="1399" y="20614"/>
                  </a:cubicBezTo>
                  <a:cubicBezTo>
                    <a:pt x="1456" y="20618"/>
                    <a:pt x="1514" y="20620"/>
                    <a:pt x="1572" y="20620"/>
                  </a:cubicBezTo>
                  <a:cubicBezTo>
                    <a:pt x="2428" y="20620"/>
                    <a:pt x="3289" y="20203"/>
                    <a:pt x="3830" y="19520"/>
                  </a:cubicBezTo>
                  <a:lnTo>
                    <a:pt x="3830" y="19520"/>
                  </a:lnTo>
                  <a:cubicBezTo>
                    <a:pt x="3496" y="20219"/>
                    <a:pt x="3162" y="21161"/>
                    <a:pt x="3739" y="21678"/>
                  </a:cubicBezTo>
                  <a:cubicBezTo>
                    <a:pt x="3937" y="21852"/>
                    <a:pt x="4175" y="21920"/>
                    <a:pt x="4427" y="21920"/>
                  </a:cubicBezTo>
                  <a:cubicBezTo>
                    <a:pt x="4834" y="21920"/>
                    <a:pt x="5279" y="21744"/>
                    <a:pt x="5654" y="21556"/>
                  </a:cubicBezTo>
                  <a:cubicBezTo>
                    <a:pt x="6718" y="21070"/>
                    <a:pt x="7691" y="20219"/>
                    <a:pt x="8481" y="19398"/>
                  </a:cubicBezTo>
                  <a:cubicBezTo>
                    <a:pt x="9297" y="18552"/>
                    <a:pt x="10894" y="16954"/>
                    <a:pt x="11151" y="15771"/>
                  </a:cubicBezTo>
                  <a:lnTo>
                    <a:pt x="11151" y="15771"/>
                  </a:lnTo>
                  <a:cubicBezTo>
                    <a:pt x="10955" y="16736"/>
                    <a:pt x="11801" y="17667"/>
                    <a:pt x="12767" y="17848"/>
                  </a:cubicBezTo>
                  <a:cubicBezTo>
                    <a:pt x="12940" y="17880"/>
                    <a:pt x="13113" y="17895"/>
                    <a:pt x="13286" y="17895"/>
                  </a:cubicBezTo>
                  <a:cubicBezTo>
                    <a:pt x="14082" y="17895"/>
                    <a:pt x="14864" y="17573"/>
                    <a:pt x="15563" y="17149"/>
                  </a:cubicBezTo>
                  <a:cubicBezTo>
                    <a:pt x="18208" y="15538"/>
                    <a:pt x="19940" y="12772"/>
                    <a:pt x="21551" y="10127"/>
                  </a:cubicBezTo>
                  <a:lnTo>
                    <a:pt x="21551" y="10127"/>
                  </a:lnTo>
                  <a:cubicBezTo>
                    <a:pt x="21338" y="11009"/>
                    <a:pt x="21278" y="11951"/>
                    <a:pt x="21399" y="12863"/>
                  </a:cubicBezTo>
                  <a:cubicBezTo>
                    <a:pt x="21460" y="13228"/>
                    <a:pt x="21551" y="13592"/>
                    <a:pt x="21825" y="13836"/>
                  </a:cubicBezTo>
                  <a:cubicBezTo>
                    <a:pt x="22000" y="13986"/>
                    <a:pt x="22198" y="14049"/>
                    <a:pt x="22405" y="14049"/>
                  </a:cubicBezTo>
                  <a:cubicBezTo>
                    <a:pt x="22953" y="14049"/>
                    <a:pt x="23564" y="13608"/>
                    <a:pt x="23983" y="13167"/>
                  </a:cubicBezTo>
                  <a:cubicBezTo>
                    <a:pt x="26110" y="11009"/>
                    <a:pt x="28086" y="8729"/>
                    <a:pt x="29940" y="6298"/>
                  </a:cubicBezTo>
                  <a:lnTo>
                    <a:pt x="29940" y="6298"/>
                  </a:lnTo>
                  <a:cubicBezTo>
                    <a:pt x="29697" y="6997"/>
                    <a:pt x="29545" y="7726"/>
                    <a:pt x="29545" y="8456"/>
                  </a:cubicBezTo>
                  <a:cubicBezTo>
                    <a:pt x="29515" y="9094"/>
                    <a:pt x="29819" y="10249"/>
                    <a:pt x="30579" y="10371"/>
                  </a:cubicBezTo>
                  <a:cubicBezTo>
                    <a:pt x="30615" y="10375"/>
                    <a:pt x="30651" y="10378"/>
                    <a:pt x="30687" y="10378"/>
                  </a:cubicBezTo>
                  <a:cubicBezTo>
                    <a:pt x="31108" y="10378"/>
                    <a:pt x="31547" y="10067"/>
                    <a:pt x="31639" y="9627"/>
                  </a:cubicBezTo>
                  <a:lnTo>
                    <a:pt x="31639" y="9627"/>
                  </a:lnTo>
                  <a:cubicBezTo>
                    <a:pt x="31542" y="10180"/>
                    <a:pt x="32587" y="11257"/>
                    <a:pt x="32858" y="11738"/>
                  </a:cubicBezTo>
                  <a:cubicBezTo>
                    <a:pt x="33497" y="12772"/>
                    <a:pt x="34074" y="13805"/>
                    <a:pt x="34591" y="14899"/>
                  </a:cubicBezTo>
                  <a:cubicBezTo>
                    <a:pt x="35624" y="16997"/>
                    <a:pt x="36475" y="19185"/>
                    <a:pt x="37114" y="21465"/>
                  </a:cubicBezTo>
                  <a:cubicBezTo>
                    <a:pt x="37478" y="21343"/>
                    <a:pt x="37843" y="21222"/>
                    <a:pt x="38208" y="21131"/>
                  </a:cubicBezTo>
                  <a:cubicBezTo>
                    <a:pt x="37570" y="19520"/>
                    <a:pt x="36931" y="17848"/>
                    <a:pt x="36384" y="16206"/>
                  </a:cubicBezTo>
                  <a:cubicBezTo>
                    <a:pt x="36171" y="15507"/>
                    <a:pt x="36080" y="14717"/>
                    <a:pt x="36171" y="13988"/>
                  </a:cubicBezTo>
                  <a:cubicBezTo>
                    <a:pt x="36171" y="13844"/>
                    <a:pt x="36743" y="12147"/>
                    <a:pt x="36959" y="12147"/>
                  </a:cubicBezTo>
                  <a:cubicBezTo>
                    <a:pt x="36970" y="12147"/>
                    <a:pt x="36981" y="12152"/>
                    <a:pt x="36990" y="12162"/>
                  </a:cubicBezTo>
                  <a:lnTo>
                    <a:pt x="36990" y="12162"/>
                  </a:lnTo>
                  <a:cubicBezTo>
                    <a:pt x="35897" y="10945"/>
                    <a:pt x="35259" y="8515"/>
                    <a:pt x="34712" y="6966"/>
                  </a:cubicBezTo>
                  <a:cubicBezTo>
                    <a:pt x="34196" y="5538"/>
                    <a:pt x="34104" y="3744"/>
                    <a:pt x="33162" y="2528"/>
                  </a:cubicBezTo>
                  <a:cubicBezTo>
                    <a:pt x="32797" y="2042"/>
                    <a:pt x="32281" y="1647"/>
                    <a:pt x="31764" y="1373"/>
                  </a:cubicBezTo>
                  <a:cubicBezTo>
                    <a:pt x="30609" y="735"/>
                    <a:pt x="29302" y="492"/>
                    <a:pt x="28025" y="310"/>
                  </a:cubicBezTo>
                  <a:cubicBezTo>
                    <a:pt x="26468" y="106"/>
                    <a:pt x="24877" y="1"/>
                    <a:pt x="2327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g2c1d1f73f28_1_123"/>
            <p:cNvSpPr/>
            <p:nvPr/>
          </p:nvSpPr>
          <p:spPr>
            <a:xfrm>
              <a:off x="2805362" y="1633830"/>
              <a:ext cx="1069349" cy="1579549"/>
            </a:xfrm>
            <a:custGeom>
              <a:rect b="b" l="l" r="r" t="t"/>
              <a:pathLst>
                <a:path extrusionOk="0" h="29681" w="20093">
                  <a:moveTo>
                    <a:pt x="4139" y="1"/>
                  </a:moveTo>
                  <a:cubicBezTo>
                    <a:pt x="3882" y="1"/>
                    <a:pt x="3621" y="38"/>
                    <a:pt x="3375" y="96"/>
                  </a:cubicBezTo>
                  <a:cubicBezTo>
                    <a:pt x="2463" y="309"/>
                    <a:pt x="1" y="1160"/>
                    <a:pt x="518" y="2467"/>
                  </a:cubicBezTo>
                  <a:cubicBezTo>
                    <a:pt x="1521" y="5051"/>
                    <a:pt x="2615" y="7574"/>
                    <a:pt x="3800" y="10096"/>
                  </a:cubicBezTo>
                  <a:cubicBezTo>
                    <a:pt x="5594" y="13865"/>
                    <a:pt x="7539" y="17574"/>
                    <a:pt x="9636" y="21130"/>
                  </a:cubicBezTo>
                  <a:cubicBezTo>
                    <a:pt x="11126" y="23714"/>
                    <a:pt x="12737" y="26206"/>
                    <a:pt x="14895" y="28243"/>
                  </a:cubicBezTo>
                  <a:cubicBezTo>
                    <a:pt x="15594" y="28911"/>
                    <a:pt x="16414" y="29550"/>
                    <a:pt x="17387" y="29671"/>
                  </a:cubicBezTo>
                  <a:cubicBezTo>
                    <a:pt x="17459" y="29677"/>
                    <a:pt x="17528" y="29680"/>
                    <a:pt x="17595" y="29680"/>
                  </a:cubicBezTo>
                  <a:cubicBezTo>
                    <a:pt x="18830" y="29680"/>
                    <a:pt x="19242" y="28647"/>
                    <a:pt x="19819" y="27695"/>
                  </a:cubicBezTo>
                  <a:cubicBezTo>
                    <a:pt x="19971" y="27452"/>
                    <a:pt x="20092" y="27179"/>
                    <a:pt x="20092" y="26875"/>
                  </a:cubicBezTo>
                  <a:cubicBezTo>
                    <a:pt x="20092" y="26328"/>
                    <a:pt x="19758" y="25872"/>
                    <a:pt x="19424" y="25416"/>
                  </a:cubicBezTo>
                  <a:cubicBezTo>
                    <a:pt x="16718" y="21829"/>
                    <a:pt x="14712" y="17817"/>
                    <a:pt x="12767" y="13774"/>
                  </a:cubicBezTo>
                  <a:cubicBezTo>
                    <a:pt x="10852" y="9823"/>
                    <a:pt x="8664" y="6145"/>
                    <a:pt x="6718" y="2194"/>
                  </a:cubicBezTo>
                  <a:cubicBezTo>
                    <a:pt x="6293" y="1373"/>
                    <a:pt x="5806" y="461"/>
                    <a:pt x="4955" y="157"/>
                  </a:cubicBezTo>
                  <a:cubicBezTo>
                    <a:pt x="4701" y="46"/>
                    <a:pt x="4422" y="1"/>
                    <a:pt x="41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g2c1d1f73f28_1_123"/>
            <p:cNvSpPr/>
            <p:nvPr/>
          </p:nvSpPr>
          <p:spPr>
            <a:xfrm>
              <a:off x="2813451" y="1661557"/>
              <a:ext cx="1012723" cy="1551769"/>
            </a:xfrm>
            <a:custGeom>
              <a:rect b="b" l="l" r="r" t="t"/>
              <a:pathLst>
                <a:path extrusionOk="0" h="29159" w="19029">
                  <a:moveTo>
                    <a:pt x="19028" y="28421"/>
                  </a:moveTo>
                  <a:cubicBezTo>
                    <a:pt x="19011" y="28425"/>
                    <a:pt x="18994" y="28430"/>
                    <a:pt x="18977" y="28435"/>
                  </a:cubicBezTo>
                  <a:lnTo>
                    <a:pt x="18977" y="28435"/>
                  </a:lnTo>
                  <a:cubicBezTo>
                    <a:pt x="18994" y="28430"/>
                    <a:pt x="19011" y="28426"/>
                    <a:pt x="19028" y="28421"/>
                  </a:cubicBezTo>
                  <a:close/>
                  <a:moveTo>
                    <a:pt x="1551" y="1"/>
                  </a:moveTo>
                  <a:cubicBezTo>
                    <a:pt x="1156" y="548"/>
                    <a:pt x="1" y="1004"/>
                    <a:pt x="366" y="1916"/>
                  </a:cubicBezTo>
                  <a:cubicBezTo>
                    <a:pt x="1369" y="4499"/>
                    <a:pt x="2463" y="7053"/>
                    <a:pt x="3648" y="9575"/>
                  </a:cubicBezTo>
                  <a:cubicBezTo>
                    <a:pt x="5442" y="13344"/>
                    <a:pt x="7387" y="17053"/>
                    <a:pt x="9484" y="20609"/>
                  </a:cubicBezTo>
                  <a:cubicBezTo>
                    <a:pt x="10974" y="23193"/>
                    <a:pt x="12585" y="25685"/>
                    <a:pt x="14743" y="27722"/>
                  </a:cubicBezTo>
                  <a:cubicBezTo>
                    <a:pt x="15442" y="28390"/>
                    <a:pt x="16262" y="29029"/>
                    <a:pt x="17235" y="29150"/>
                  </a:cubicBezTo>
                  <a:cubicBezTo>
                    <a:pt x="17293" y="29156"/>
                    <a:pt x="17348" y="29159"/>
                    <a:pt x="17401" y="29159"/>
                  </a:cubicBezTo>
                  <a:cubicBezTo>
                    <a:pt x="18124" y="29159"/>
                    <a:pt x="18336" y="28620"/>
                    <a:pt x="18977" y="28435"/>
                  </a:cubicBezTo>
                  <a:lnTo>
                    <a:pt x="18977" y="28435"/>
                  </a:lnTo>
                  <a:cubicBezTo>
                    <a:pt x="18829" y="28472"/>
                    <a:pt x="18681" y="28489"/>
                    <a:pt x="18533" y="28489"/>
                  </a:cubicBezTo>
                  <a:cubicBezTo>
                    <a:pt x="17633" y="28489"/>
                    <a:pt x="16748" y="27847"/>
                    <a:pt x="16080" y="27205"/>
                  </a:cubicBezTo>
                  <a:cubicBezTo>
                    <a:pt x="14196" y="25411"/>
                    <a:pt x="12737" y="23284"/>
                    <a:pt x="11338" y="21095"/>
                  </a:cubicBezTo>
                  <a:cubicBezTo>
                    <a:pt x="7539" y="15077"/>
                    <a:pt x="4317" y="8663"/>
                    <a:pt x="1764" y="2037"/>
                  </a:cubicBezTo>
                  <a:cubicBezTo>
                    <a:pt x="1581" y="1521"/>
                    <a:pt x="1369" y="943"/>
                    <a:pt x="1551" y="426"/>
                  </a:cubicBezTo>
                  <a:cubicBezTo>
                    <a:pt x="1612" y="244"/>
                    <a:pt x="1642" y="153"/>
                    <a:pt x="15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g2c1d1f73f28_1_123"/>
            <p:cNvSpPr/>
            <p:nvPr/>
          </p:nvSpPr>
          <p:spPr>
            <a:xfrm>
              <a:off x="2930107" y="1631542"/>
              <a:ext cx="949125" cy="1480617"/>
            </a:xfrm>
            <a:custGeom>
              <a:rect b="b" l="l" r="r" t="t"/>
              <a:pathLst>
                <a:path extrusionOk="0" h="27822" w="17834">
                  <a:moveTo>
                    <a:pt x="1861" y="0"/>
                  </a:moveTo>
                  <a:cubicBezTo>
                    <a:pt x="1" y="0"/>
                    <a:pt x="2627" y="4740"/>
                    <a:pt x="3067" y="5702"/>
                  </a:cubicBezTo>
                  <a:cubicBezTo>
                    <a:pt x="3493" y="6674"/>
                    <a:pt x="3949" y="7647"/>
                    <a:pt x="4405" y="8620"/>
                  </a:cubicBezTo>
                  <a:cubicBezTo>
                    <a:pt x="5195" y="10352"/>
                    <a:pt x="6046" y="12054"/>
                    <a:pt x="6897" y="13756"/>
                  </a:cubicBezTo>
                  <a:cubicBezTo>
                    <a:pt x="8903" y="17617"/>
                    <a:pt x="11152" y="21112"/>
                    <a:pt x="13645" y="24668"/>
                  </a:cubicBezTo>
                  <a:cubicBezTo>
                    <a:pt x="14374" y="25763"/>
                    <a:pt x="15256" y="27009"/>
                    <a:pt x="16441" y="27647"/>
                  </a:cubicBezTo>
                  <a:cubicBezTo>
                    <a:pt x="16665" y="27769"/>
                    <a:pt x="16851" y="27822"/>
                    <a:pt x="17002" y="27822"/>
                  </a:cubicBezTo>
                  <a:cubicBezTo>
                    <a:pt x="17834" y="27822"/>
                    <a:pt x="17620" y="26205"/>
                    <a:pt x="17080" y="25459"/>
                  </a:cubicBezTo>
                  <a:cubicBezTo>
                    <a:pt x="14374" y="21872"/>
                    <a:pt x="12368" y="17860"/>
                    <a:pt x="10423" y="13817"/>
                  </a:cubicBezTo>
                  <a:cubicBezTo>
                    <a:pt x="8508" y="9866"/>
                    <a:pt x="6320" y="6188"/>
                    <a:pt x="4374" y="2237"/>
                  </a:cubicBezTo>
                  <a:cubicBezTo>
                    <a:pt x="3949" y="1416"/>
                    <a:pt x="3462" y="504"/>
                    <a:pt x="2611" y="170"/>
                  </a:cubicBezTo>
                  <a:cubicBezTo>
                    <a:pt x="2306" y="53"/>
                    <a:pt x="2058" y="0"/>
                    <a:pt x="18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g2c1d1f73f28_1_123"/>
            <p:cNvSpPr/>
            <p:nvPr/>
          </p:nvSpPr>
          <p:spPr>
            <a:xfrm>
              <a:off x="2861987" y="2063784"/>
              <a:ext cx="826666" cy="1976445"/>
            </a:xfrm>
            <a:custGeom>
              <a:rect b="b" l="l" r="r" t="t"/>
              <a:pathLst>
                <a:path extrusionOk="0" h="37139" w="15533">
                  <a:moveTo>
                    <a:pt x="5723" y="1"/>
                  </a:moveTo>
                  <a:cubicBezTo>
                    <a:pt x="5621" y="1"/>
                    <a:pt x="5517" y="13"/>
                    <a:pt x="5411" y="42"/>
                  </a:cubicBezTo>
                  <a:cubicBezTo>
                    <a:pt x="5198" y="102"/>
                    <a:pt x="5016" y="254"/>
                    <a:pt x="4803" y="406"/>
                  </a:cubicBezTo>
                  <a:cubicBezTo>
                    <a:pt x="3466" y="1409"/>
                    <a:pt x="2128" y="2413"/>
                    <a:pt x="791" y="3416"/>
                  </a:cubicBezTo>
                  <a:cubicBezTo>
                    <a:pt x="548" y="3598"/>
                    <a:pt x="274" y="3811"/>
                    <a:pt x="183" y="4084"/>
                  </a:cubicBezTo>
                  <a:cubicBezTo>
                    <a:pt x="1" y="4662"/>
                    <a:pt x="457" y="5027"/>
                    <a:pt x="639" y="5513"/>
                  </a:cubicBezTo>
                  <a:cubicBezTo>
                    <a:pt x="882" y="6151"/>
                    <a:pt x="700" y="6151"/>
                    <a:pt x="639" y="6789"/>
                  </a:cubicBezTo>
                  <a:cubicBezTo>
                    <a:pt x="548" y="7641"/>
                    <a:pt x="882" y="8583"/>
                    <a:pt x="1764" y="8887"/>
                  </a:cubicBezTo>
                  <a:cubicBezTo>
                    <a:pt x="1277" y="9495"/>
                    <a:pt x="1186" y="10407"/>
                    <a:pt x="1551" y="11075"/>
                  </a:cubicBezTo>
                  <a:cubicBezTo>
                    <a:pt x="1733" y="11440"/>
                    <a:pt x="2098" y="11714"/>
                    <a:pt x="2463" y="11866"/>
                  </a:cubicBezTo>
                  <a:cubicBezTo>
                    <a:pt x="2523" y="11896"/>
                    <a:pt x="2554" y="11926"/>
                    <a:pt x="2584" y="11957"/>
                  </a:cubicBezTo>
                  <a:cubicBezTo>
                    <a:pt x="2615" y="11987"/>
                    <a:pt x="2645" y="12048"/>
                    <a:pt x="2645" y="12109"/>
                  </a:cubicBezTo>
                  <a:cubicBezTo>
                    <a:pt x="2706" y="12869"/>
                    <a:pt x="3162" y="13568"/>
                    <a:pt x="3800" y="13963"/>
                  </a:cubicBezTo>
                  <a:cubicBezTo>
                    <a:pt x="3922" y="14054"/>
                    <a:pt x="4074" y="14145"/>
                    <a:pt x="4226" y="14267"/>
                  </a:cubicBezTo>
                  <a:cubicBezTo>
                    <a:pt x="4499" y="14510"/>
                    <a:pt x="4712" y="14875"/>
                    <a:pt x="4925" y="15179"/>
                  </a:cubicBezTo>
                  <a:cubicBezTo>
                    <a:pt x="5289" y="15635"/>
                    <a:pt x="5654" y="16091"/>
                    <a:pt x="6019" y="16577"/>
                  </a:cubicBezTo>
                  <a:cubicBezTo>
                    <a:pt x="6688" y="17458"/>
                    <a:pt x="7387" y="18370"/>
                    <a:pt x="8086" y="19282"/>
                  </a:cubicBezTo>
                  <a:cubicBezTo>
                    <a:pt x="8329" y="19616"/>
                    <a:pt x="8603" y="19951"/>
                    <a:pt x="8663" y="20346"/>
                  </a:cubicBezTo>
                  <a:cubicBezTo>
                    <a:pt x="8755" y="20711"/>
                    <a:pt x="8663" y="21106"/>
                    <a:pt x="8572" y="21471"/>
                  </a:cubicBezTo>
                  <a:cubicBezTo>
                    <a:pt x="7660" y="25240"/>
                    <a:pt x="6080" y="28796"/>
                    <a:pt x="4499" y="32352"/>
                  </a:cubicBezTo>
                  <a:cubicBezTo>
                    <a:pt x="4241" y="32927"/>
                    <a:pt x="11908" y="37138"/>
                    <a:pt x="13650" y="37138"/>
                  </a:cubicBezTo>
                  <a:cubicBezTo>
                    <a:pt x="13752" y="37138"/>
                    <a:pt x="13833" y="37124"/>
                    <a:pt x="13891" y="37094"/>
                  </a:cubicBezTo>
                  <a:cubicBezTo>
                    <a:pt x="13192" y="32383"/>
                    <a:pt x="13496" y="27580"/>
                    <a:pt x="13831" y="22808"/>
                  </a:cubicBezTo>
                  <a:cubicBezTo>
                    <a:pt x="13831" y="22534"/>
                    <a:pt x="13861" y="22230"/>
                    <a:pt x="13983" y="21957"/>
                  </a:cubicBezTo>
                  <a:cubicBezTo>
                    <a:pt x="14043" y="21835"/>
                    <a:pt x="14104" y="21714"/>
                    <a:pt x="14165" y="21623"/>
                  </a:cubicBezTo>
                  <a:lnTo>
                    <a:pt x="14195" y="21623"/>
                  </a:lnTo>
                  <a:cubicBezTo>
                    <a:pt x="14287" y="21471"/>
                    <a:pt x="14439" y="21319"/>
                    <a:pt x="14530" y="21167"/>
                  </a:cubicBezTo>
                  <a:cubicBezTo>
                    <a:pt x="15533" y="19708"/>
                    <a:pt x="14317" y="17914"/>
                    <a:pt x="13466" y="16698"/>
                  </a:cubicBezTo>
                  <a:cubicBezTo>
                    <a:pt x="12919" y="15908"/>
                    <a:pt x="12311" y="15179"/>
                    <a:pt x="11764" y="14419"/>
                  </a:cubicBezTo>
                  <a:cubicBezTo>
                    <a:pt x="11649" y="14275"/>
                    <a:pt x="10670" y="12483"/>
                    <a:pt x="10380" y="12483"/>
                  </a:cubicBezTo>
                  <a:cubicBezTo>
                    <a:pt x="10363" y="12483"/>
                    <a:pt x="10348" y="12490"/>
                    <a:pt x="10336" y="12503"/>
                  </a:cubicBezTo>
                  <a:lnTo>
                    <a:pt x="10336" y="12503"/>
                  </a:lnTo>
                  <a:cubicBezTo>
                    <a:pt x="10579" y="12230"/>
                    <a:pt x="10822" y="11956"/>
                    <a:pt x="11095" y="11683"/>
                  </a:cubicBezTo>
                  <a:cubicBezTo>
                    <a:pt x="11186" y="11592"/>
                    <a:pt x="11308" y="11470"/>
                    <a:pt x="11460" y="11410"/>
                  </a:cubicBezTo>
                  <a:cubicBezTo>
                    <a:pt x="11521" y="11394"/>
                    <a:pt x="11589" y="11387"/>
                    <a:pt x="11657" y="11387"/>
                  </a:cubicBezTo>
                  <a:cubicBezTo>
                    <a:pt x="11726" y="11387"/>
                    <a:pt x="11794" y="11394"/>
                    <a:pt x="11855" y="11410"/>
                  </a:cubicBezTo>
                  <a:cubicBezTo>
                    <a:pt x="12054" y="11421"/>
                    <a:pt x="12417" y="11465"/>
                    <a:pt x="12786" y="11465"/>
                  </a:cubicBezTo>
                  <a:cubicBezTo>
                    <a:pt x="13375" y="11465"/>
                    <a:pt x="13983" y="11355"/>
                    <a:pt x="13983" y="10832"/>
                  </a:cubicBezTo>
                  <a:cubicBezTo>
                    <a:pt x="13983" y="10559"/>
                    <a:pt x="13770" y="10346"/>
                    <a:pt x="13588" y="10163"/>
                  </a:cubicBezTo>
                  <a:cubicBezTo>
                    <a:pt x="12767" y="9464"/>
                    <a:pt x="11825" y="8948"/>
                    <a:pt x="10791" y="8674"/>
                  </a:cubicBezTo>
                  <a:cubicBezTo>
                    <a:pt x="11125" y="8644"/>
                    <a:pt x="11460" y="8613"/>
                    <a:pt x="11733" y="8461"/>
                  </a:cubicBezTo>
                  <a:cubicBezTo>
                    <a:pt x="12463" y="8036"/>
                    <a:pt x="12250" y="6850"/>
                    <a:pt x="11825" y="6303"/>
                  </a:cubicBezTo>
                  <a:cubicBezTo>
                    <a:pt x="11391" y="5783"/>
                    <a:pt x="10709" y="5510"/>
                    <a:pt x="10042" y="5380"/>
                  </a:cubicBezTo>
                  <a:lnTo>
                    <a:pt x="10042" y="5380"/>
                  </a:lnTo>
                  <a:cubicBezTo>
                    <a:pt x="10059" y="5381"/>
                    <a:pt x="10076" y="5382"/>
                    <a:pt x="10092" y="5382"/>
                  </a:cubicBezTo>
                  <a:cubicBezTo>
                    <a:pt x="10568" y="5382"/>
                    <a:pt x="10929" y="4762"/>
                    <a:pt x="10791" y="4267"/>
                  </a:cubicBezTo>
                  <a:cubicBezTo>
                    <a:pt x="10670" y="3720"/>
                    <a:pt x="10153" y="3355"/>
                    <a:pt x="9697" y="3051"/>
                  </a:cubicBezTo>
                  <a:cubicBezTo>
                    <a:pt x="10153" y="2990"/>
                    <a:pt x="10396" y="2352"/>
                    <a:pt x="10183" y="1926"/>
                  </a:cubicBezTo>
                  <a:cubicBezTo>
                    <a:pt x="9970" y="1470"/>
                    <a:pt x="9514" y="1227"/>
                    <a:pt x="9028" y="1105"/>
                  </a:cubicBezTo>
                  <a:cubicBezTo>
                    <a:pt x="8572" y="984"/>
                    <a:pt x="8086" y="954"/>
                    <a:pt x="7630" y="771"/>
                  </a:cubicBezTo>
                  <a:cubicBezTo>
                    <a:pt x="6998" y="534"/>
                    <a:pt x="6389" y="1"/>
                    <a:pt x="5723" y="1"/>
                  </a:cubicBezTo>
                  <a:close/>
                </a:path>
              </a:pathLst>
            </a:custGeom>
            <a:solidFill>
              <a:srgbClr val="DD98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g2c1d1f73f28_1_123"/>
            <p:cNvSpPr/>
            <p:nvPr/>
          </p:nvSpPr>
          <p:spPr>
            <a:xfrm>
              <a:off x="2912119" y="2117269"/>
              <a:ext cx="498299" cy="266513"/>
            </a:xfrm>
            <a:custGeom>
              <a:rect b="b" l="l" r="r" t="t"/>
              <a:pathLst>
                <a:path extrusionOk="0" h="5008" w="9363">
                  <a:moveTo>
                    <a:pt x="5628" y="0"/>
                  </a:moveTo>
                  <a:cubicBezTo>
                    <a:pt x="5481" y="0"/>
                    <a:pt x="5337" y="21"/>
                    <a:pt x="5199" y="70"/>
                  </a:cubicBezTo>
                  <a:cubicBezTo>
                    <a:pt x="4925" y="161"/>
                    <a:pt x="4682" y="344"/>
                    <a:pt x="4469" y="526"/>
                  </a:cubicBezTo>
                  <a:cubicBezTo>
                    <a:pt x="3648" y="1225"/>
                    <a:pt x="2858" y="1955"/>
                    <a:pt x="2098" y="2684"/>
                  </a:cubicBezTo>
                  <a:cubicBezTo>
                    <a:pt x="1460" y="3322"/>
                    <a:pt x="822" y="3991"/>
                    <a:pt x="1" y="4325"/>
                  </a:cubicBezTo>
                  <a:cubicBezTo>
                    <a:pt x="92" y="4599"/>
                    <a:pt x="274" y="4842"/>
                    <a:pt x="518" y="4964"/>
                  </a:cubicBezTo>
                  <a:cubicBezTo>
                    <a:pt x="588" y="4994"/>
                    <a:pt x="657" y="5008"/>
                    <a:pt x="727" y="5008"/>
                  </a:cubicBezTo>
                  <a:cubicBezTo>
                    <a:pt x="1140" y="5008"/>
                    <a:pt x="1534" y="4525"/>
                    <a:pt x="1794" y="4265"/>
                  </a:cubicBezTo>
                  <a:cubicBezTo>
                    <a:pt x="2281" y="3809"/>
                    <a:pt x="2706" y="3322"/>
                    <a:pt x="3192" y="2836"/>
                  </a:cubicBezTo>
                  <a:cubicBezTo>
                    <a:pt x="3939" y="2061"/>
                    <a:pt x="4903" y="1339"/>
                    <a:pt x="5982" y="1339"/>
                  </a:cubicBezTo>
                  <a:cubicBezTo>
                    <a:pt x="6045" y="1339"/>
                    <a:pt x="6108" y="1342"/>
                    <a:pt x="6171" y="1347"/>
                  </a:cubicBezTo>
                  <a:cubicBezTo>
                    <a:pt x="6694" y="1402"/>
                    <a:pt x="7891" y="2006"/>
                    <a:pt x="8632" y="2006"/>
                  </a:cubicBezTo>
                  <a:cubicBezTo>
                    <a:pt x="8708" y="2006"/>
                    <a:pt x="8780" y="1999"/>
                    <a:pt x="8846" y="1985"/>
                  </a:cubicBezTo>
                  <a:cubicBezTo>
                    <a:pt x="9180" y="1894"/>
                    <a:pt x="9363" y="1620"/>
                    <a:pt x="9241" y="1012"/>
                  </a:cubicBezTo>
                  <a:lnTo>
                    <a:pt x="9241" y="1012"/>
                  </a:lnTo>
                  <a:cubicBezTo>
                    <a:pt x="9289" y="1292"/>
                    <a:pt x="9191" y="1391"/>
                    <a:pt x="9025" y="1391"/>
                  </a:cubicBezTo>
                  <a:cubicBezTo>
                    <a:pt x="8670" y="1391"/>
                    <a:pt x="8009" y="934"/>
                    <a:pt x="7843" y="830"/>
                  </a:cubicBezTo>
                  <a:cubicBezTo>
                    <a:pt x="7417" y="587"/>
                    <a:pt x="6992" y="344"/>
                    <a:pt x="6536" y="192"/>
                  </a:cubicBezTo>
                  <a:cubicBezTo>
                    <a:pt x="6249" y="89"/>
                    <a:pt x="5933" y="0"/>
                    <a:pt x="5628" y="0"/>
                  </a:cubicBezTo>
                  <a:close/>
                </a:path>
              </a:pathLst>
            </a:custGeom>
            <a:solidFill>
              <a:srgbClr val="DD98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g2c1d1f73f28_1_123"/>
            <p:cNvSpPr/>
            <p:nvPr/>
          </p:nvSpPr>
          <p:spPr>
            <a:xfrm>
              <a:off x="3054480" y="2253615"/>
              <a:ext cx="389943" cy="270185"/>
            </a:xfrm>
            <a:custGeom>
              <a:rect b="b" l="l" r="r" t="t"/>
              <a:pathLst>
                <a:path extrusionOk="0" h="5077" w="7327">
                  <a:moveTo>
                    <a:pt x="6779" y="1"/>
                  </a:moveTo>
                  <a:cubicBezTo>
                    <a:pt x="6931" y="244"/>
                    <a:pt x="6809" y="608"/>
                    <a:pt x="6566" y="791"/>
                  </a:cubicBezTo>
                  <a:cubicBezTo>
                    <a:pt x="6393" y="906"/>
                    <a:pt x="6195" y="949"/>
                    <a:pt x="5996" y="949"/>
                  </a:cubicBezTo>
                  <a:cubicBezTo>
                    <a:pt x="5881" y="949"/>
                    <a:pt x="5766" y="935"/>
                    <a:pt x="5654" y="912"/>
                  </a:cubicBezTo>
                  <a:cubicBezTo>
                    <a:pt x="5350" y="852"/>
                    <a:pt x="5077" y="760"/>
                    <a:pt x="4773" y="700"/>
                  </a:cubicBezTo>
                  <a:cubicBezTo>
                    <a:pt x="4629" y="672"/>
                    <a:pt x="4485" y="658"/>
                    <a:pt x="4341" y="658"/>
                  </a:cubicBezTo>
                  <a:cubicBezTo>
                    <a:pt x="3390" y="658"/>
                    <a:pt x="2458" y="1237"/>
                    <a:pt x="1824" y="1976"/>
                  </a:cubicBezTo>
                  <a:cubicBezTo>
                    <a:pt x="1399" y="2432"/>
                    <a:pt x="1065" y="2979"/>
                    <a:pt x="761" y="3526"/>
                  </a:cubicBezTo>
                  <a:cubicBezTo>
                    <a:pt x="578" y="3830"/>
                    <a:pt x="335" y="4134"/>
                    <a:pt x="213" y="4438"/>
                  </a:cubicBezTo>
                  <a:cubicBezTo>
                    <a:pt x="153" y="4621"/>
                    <a:pt x="153" y="4955"/>
                    <a:pt x="1" y="5077"/>
                  </a:cubicBezTo>
                  <a:cubicBezTo>
                    <a:pt x="1490" y="3952"/>
                    <a:pt x="3162" y="2615"/>
                    <a:pt x="4925" y="1976"/>
                  </a:cubicBezTo>
                  <a:cubicBezTo>
                    <a:pt x="5188" y="1895"/>
                    <a:pt x="5438" y="1868"/>
                    <a:pt x="5693" y="1868"/>
                  </a:cubicBezTo>
                  <a:cubicBezTo>
                    <a:pt x="5820" y="1868"/>
                    <a:pt x="5948" y="1875"/>
                    <a:pt x="6080" y="1885"/>
                  </a:cubicBezTo>
                  <a:cubicBezTo>
                    <a:pt x="6143" y="1898"/>
                    <a:pt x="6206" y="1905"/>
                    <a:pt x="6269" y="1905"/>
                  </a:cubicBezTo>
                  <a:cubicBezTo>
                    <a:pt x="6358" y="1905"/>
                    <a:pt x="6447" y="1890"/>
                    <a:pt x="6536" y="1855"/>
                  </a:cubicBezTo>
                  <a:cubicBezTo>
                    <a:pt x="7022" y="1733"/>
                    <a:pt x="7326" y="1308"/>
                    <a:pt x="7174" y="700"/>
                  </a:cubicBezTo>
                  <a:cubicBezTo>
                    <a:pt x="7113" y="426"/>
                    <a:pt x="6931" y="213"/>
                    <a:pt x="6779" y="1"/>
                  </a:cubicBezTo>
                  <a:close/>
                </a:path>
              </a:pathLst>
            </a:custGeom>
            <a:solidFill>
              <a:srgbClr val="DD98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g2c1d1f73f28_1_123"/>
            <p:cNvSpPr/>
            <p:nvPr/>
          </p:nvSpPr>
          <p:spPr>
            <a:xfrm>
              <a:off x="3179065" y="2413750"/>
              <a:ext cx="344600" cy="262096"/>
            </a:xfrm>
            <a:custGeom>
              <a:rect b="b" l="l" r="r" t="t"/>
              <a:pathLst>
                <a:path extrusionOk="0" h="4925" w="6475">
                  <a:moveTo>
                    <a:pt x="5958" y="1"/>
                  </a:moveTo>
                  <a:lnTo>
                    <a:pt x="5958" y="1"/>
                  </a:lnTo>
                  <a:cubicBezTo>
                    <a:pt x="6140" y="244"/>
                    <a:pt x="6079" y="609"/>
                    <a:pt x="5867" y="821"/>
                  </a:cubicBezTo>
                  <a:cubicBezTo>
                    <a:pt x="5654" y="1034"/>
                    <a:pt x="5350" y="1125"/>
                    <a:pt x="5046" y="1156"/>
                  </a:cubicBezTo>
                  <a:cubicBezTo>
                    <a:pt x="4894" y="1186"/>
                    <a:pt x="4750" y="1194"/>
                    <a:pt x="4605" y="1194"/>
                  </a:cubicBezTo>
                  <a:cubicBezTo>
                    <a:pt x="4461" y="1194"/>
                    <a:pt x="4316" y="1186"/>
                    <a:pt x="4164" y="1186"/>
                  </a:cubicBezTo>
                  <a:cubicBezTo>
                    <a:pt x="3192" y="1247"/>
                    <a:pt x="2280" y="1764"/>
                    <a:pt x="1581" y="2463"/>
                  </a:cubicBezTo>
                  <a:cubicBezTo>
                    <a:pt x="912" y="3162"/>
                    <a:pt x="426" y="4043"/>
                    <a:pt x="0" y="4925"/>
                  </a:cubicBezTo>
                  <a:cubicBezTo>
                    <a:pt x="821" y="4226"/>
                    <a:pt x="1672" y="3557"/>
                    <a:pt x="2493" y="2858"/>
                  </a:cubicBezTo>
                  <a:cubicBezTo>
                    <a:pt x="2888" y="2554"/>
                    <a:pt x="3283" y="2250"/>
                    <a:pt x="3739" y="2128"/>
                  </a:cubicBezTo>
                  <a:cubicBezTo>
                    <a:pt x="3906" y="2098"/>
                    <a:pt x="4077" y="2090"/>
                    <a:pt x="4249" y="2090"/>
                  </a:cubicBezTo>
                  <a:cubicBezTo>
                    <a:pt x="4422" y="2090"/>
                    <a:pt x="4596" y="2098"/>
                    <a:pt x="4769" y="2098"/>
                  </a:cubicBezTo>
                  <a:cubicBezTo>
                    <a:pt x="5114" y="2098"/>
                    <a:pt x="5456" y="2068"/>
                    <a:pt x="5775" y="1885"/>
                  </a:cubicBezTo>
                  <a:cubicBezTo>
                    <a:pt x="6322" y="1581"/>
                    <a:pt x="6474" y="396"/>
                    <a:pt x="5958" y="1"/>
                  </a:cubicBezTo>
                  <a:close/>
                </a:path>
              </a:pathLst>
            </a:custGeom>
            <a:solidFill>
              <a:srgbClr val="DD98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g2c1d1f73f28_1_123"/>
            <p:cNvSpPr/>
            <p:nvPr/>
          </p:nvSpPr>
          <p:spPr>
            <a:xfrm>
              <a:off x="3300352" y="2601133"/>
              <a:ext cx="388293" cy="1440864"/>
            </a:xfrm>
            <a:custGeom>
              <a:rect b="b" l="l" r="r" t="t"/>
              <a:pathLst>
                <a:path extrusionOk="0" h="27075" w="7296">
                  <a:moveTo>
                    <a:pt x="1" y="24930"/>
                  </a:moveTo>
                  <a:lnTo>
                    <a:pt x="1" y="24930"/>
                  </a:lnTo>
                  <a:cubicBezTo>
                    <a:pt x="17" y="24932"/>
                    <a:pt x="34" y="24933"/>
                    <a:pt x="50" y="24935"/>
                  </a:cubicBezTo>
                  <a:lnTo>
                    <a:pt x="50" y="24935"/>
                  </a:lnTo>
                  <a:cubicBezTo>
                    <a:pt x="34" y="24933"/>
                    <a:pt x="17" y="24931"/>
                    <a:pt x="1" y="24930"/>
                  </a:cubicBezTo>
                  <a:close/>
                  <a:moveTo>
                    <a:pt x="3569" y="0"/>
                  </a:moveTo>
                  <a:cubicBezTo>
                    <a:pt x="3365" y="0"/>
                    <a:pt x="3198" y="13"/>
                    <a:pt x="3101" y="36"/>
                  </a:cubicBezTo>
                  <a:cubicBezTo>
                    <a:pt x="2129" y="279"/>
                    <a:pt x="1308" y="917"/>
                    <a:pt x="730" y="1708"/>
                  </a:cubicBezTo>
                  <a:cubicBezTo>
                    <a:pt x="578" y="1890"/>
                    <a:pt x="457" y="2103"/>
                    <a:pt x="426" y="2316"/>
                  </a:cubicBezTo>
                  <a:cubicBezTo>
                    <a:pt x="426" y="2559"/>
                    <a:pt x="518" y="2802"/>
                    <a:pt x="609" y="3015"/>
                  </a:cubicBezTo>
                  <a:cubicBezTo>
                    <a:pt x="1642" y="5021"/>
                    <a:pt x="3284" y="6601"/>
                    <a:pt x="4499" y="8486"/>
                  </a:cubicBezTo>
                  <a:cubicBezTo>
                    <a:pt x="4834" y="8972"/>
                    <a:pt x="5168" y="9580"/>
                    <a:pt x="4986" y="10188"/>
                  </a:cubicBezTo>
                  <a:cubicBezTo>
                    <a:pt x="4834" y="10735"/>
                    <a:pt x="4317" y="11100"/>
                    <a:pt x="3740" y="11191"/>
                  </a:cubicBezTo>
                  <a:cubicBezTo>
                    <a:pt x="3551" y="11233"/>
                    <a:pt x="3358" y="11250"/>
                    <a:pt x="3164" y="11250"/>
                  </a:cubicBezTo>
                  <a:cubicBezTo>
                    <a:pt x="2797" y="11250"/>
                    <a:pt x="2426" y="11190"/>
                    <a:pt x="2068" y="11130"/>
                  </a:cubicBezTo>
                  <a:lnTo>
                    <a:pt x="2068" y="11130"/>
                  </a:lnTo>
                  <a:cubicBezTo>
                    <a:pt x="2706" y="11495"/>
                    <a:pt x="3101" y="12194"/>
                    <a:pt x="3284" y="12924"/>
                  </a:cubicBezTo>
                  <a:cubicBezTo>
                    <a:pt x="3436" y="13623"/>
                    <a:pt x="3405" y="14383"/>
                    <a:pt x="3405" y="15112"/>
                  </a:cubicBezTo>
                  <a:lnTo>
                    <a:pt x="3223" y="19823"/>
                  </a:lnTo>
                  <a:cubicBezTo>
                    <a:pt x="3192" y="20948"/>
                    <a:pt x="3162" y="22134"/>
                    <a:pt x="2676" y="23167"/>
                  </a:cubicBezTo>
                  <a:cubicBezTo>
                    <a:pt x="2220" y="24108"/>
                    <a:pt x="1256" y="24941"/>
                    <a:pt x="210" y="24941"/>
                  </a:cubicBezTo>
                  <a:cubicBezTo>
                    <a:pt x="157" y="24941"/>
                    <a:pt x="104" y="24939"/>
                    <a:pt x="50" y="24935"/>
                  </a:cubicBezTo>
                  <a:lnTo>
                    <a:pt x="50" y="24935"/>
                  </a:lnTo>
                  <a:cubicBezTo>
                    <a:pt x="1131" y="25050"/>
                    <a:pt x="2296" y="26000"/>
                    <a:pt x="3284" y="26419"/>
                  </a:cubicBezTo>
                  <a:cubicBezTo>
                    <a:pt x="3732" y="26594"/>
                    <a:pt x="4651" y="27075"/>
                    <a:pt x="5285" y="27075"/>
                  </a:cubicBezTo>
                  <a:cubicBezTo>
                    <a:pt x="5425" y="27075"/>
                    <a:pt x="5550" y="27052"/>
                    <a:pt x="5654" y="26997"/>
                  </a:cubicBezTo>
                  <a:cubicBezTo>
                    <a:pt x="4955" y="22286"/>
                    <a:pt x="5259" y="17483"/>
                    <a:pt x="5594" y="12711"/>
                  </a:cubicBezTo>
                  <a:cubicBezTo>
                    <a:pt x="5594" y="12437"/>
                    <a:pt x="5624" y="12133"/>
                    <a:pt x="5746" y="11860"/>
                  </a:cubicBezTo>
                  <a:cubicBezTo>
                    <a:pt x="5806" y="11738"/>
                    <a:pt x="5867" y="11617"/>
                    <a:pt x="5928" y="11526"/>
                  </a:cubicBezTo>
                  <a:cubicBezTo>
                    <a:pt x="6050" y="11374"/>
                    <a:pt x="6202" y="11222"/>
                    <a:pt x="6293" y="11070"/>
                  </a:cubicBezTo>
                  <a:cubicBezTo>
                    <a:pt x="7296" y="9641"/>
                    <a:pt x="6080" y="7817"/>
                    <a:pt x="5199" y="6601"/>
                  </a:cubicBezTo>
                  <a:cubicBezTo>
                    <a:pt x="4651" y="5842"/>
                    <a:pt x="4074" y="5112"/>
                    <a:pt x="3496" y="4352"/>
                  </a:cubicBezTo>
                  <a:cubicBezTo>
                    <a:pt x="3382" y="4180"/>
                    <a:pt x="2429" y="2386"/>
                    <a:pt x="2117" y="2386"/>
                  </a:cubicBezTo>
                  <a:cubicBezTo>
                    <a:pt x="2098" y="2386"/>
                    <a:pt x="2082" y="2393"/>
                    <a:pt x="2068" y="2407"/>
                  </a:cubicBezTo>
                  <a:cubicBezTo>
                    <a:pt x="2341" y="2133"/>
                    <a:pt x="2584" y="1890"/>
                    <a:pt x="2828" y="1617"/>
                  </a:cubicBezTo>
                  <a:cubicBezTo>
                    <a:pt x="2949" y="1495"/>
                    <a:pt x="3071" y="1373"/>
                    <a:pt x="3223" y="1343"/>
                  </a:cubicBezTo>
                  <a:cubicBezTo>
                    <a:pt x="3284" y="1313"/>
                    <a:pt x="3344" y="1305"/>
                    <a:pt x="3409" y="1305"/>
                  </a:cubicBezTo>
                  <a:cubicBezTo>
                    <a:pt x="3474" y="1305"/>
                    <a:pt x="3542" y="1313"/>
                    <a:pt x="3618" y="1313"/>
                  </a:cubicBezTo>
                  <a:cubicBezTo>
                    <a:pt x="3861" y="1328"/>
                    <a:pt x="4294" y="1404"/>
                    <a:pt x="4705" y="1404"/>
                  </a:cubicBezTo>
                  <a:cubicBezTo>
                    <a:pt x="5115" y="1404"/>
                    <a:pt x="5502" y="1328"/>
                    <a:pt x="5654" y="1039"/>
                  </a:cubicBezTo>
                  <a:cubicBezTo>
                    <a:pt x="6050" y="248"/>
                    <a:pt x="4457" y="0"/>
                    <a:pt x="3569" y="0"/>
                  </a:cubicBezTo>
                  <a:close/>
                </a:path>
              </a:pathLst>
            </a:custGeom>
            <a:solidFill>
              <a:srgbClr val="DD98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g2c1d1f73f28_1_123"/>
            <p:cNvSpPr/>
            <p:nvPr/>
          </p:nvSpPr>
          <p:spPr>
            <a:xfrm>
              <a:off x="3180662" y="2514546"/>
              <a:ext cx="281534" cy="164549"/>
            </a:xfrm>
            <a:custGeom>
              <a:rect b="b" l="l" r="r" t="t"/>
              <a:pathLst>
                <a:path extrusionOk="0" h="3092" w="5290">
                  <a:moveTo>
                    <a:pt x="3964" y="0"/>
                  </a:moveTo>
                  <a:cubicBezTo>
                    <a:pt x="3581" y="0"/>
                    <a:pt x="3206" y="90"/>
                    <a:pt x="2888" y="326"/>
                  </a:cubicBezTo>
                  <a:cubicBezTo>
                    <a:pt x="1824" y="1146"/>
                    <a:pt x="882" y="2089"/>
                    <a:pt x="1" y="3092"/>
                  </a:cubicBezTo>
                  <a:cubicBezTo>
                    <a:pt x="882" y="2484"/>
                    <a:pt x="1703" y="1815"/>
                    <a:pt x="2523" y="1116"/>
                  </a:cubicBezTo>
                  <a:cubicBezTo>
                    <a:pt x="2919" y="782"/>
                    <a:pt x="3253" y="417"/>
                    <a:pt x="3739" y="326"/>
                  </a:cubicBezTo>
                  <a:cubicBezTo>
                    <a:pt x="3960" y="270"/>
                    <a:pt x="4186" y="253"/>
                    <a:pt x="4419" y="253"/>
                  </a:cubicBezTo>
                  <a:cubicBezTo>
                    <a:pt x="4700" y="253"/>
                    <a:pt x="4990" y="279"/>
                    <a:pt x="5289" y="295"/>
                  </a:cubicBezTo>
                  <a:cubicBezTo>
                    <a:pt x="4892" y="130"/>
                    <a:pt x="4422" y="0"/>
                    <a:pt x="3964" y="0"/>
                  </a:cubicBezTo>
                  <a:close/>
                </a:path>
              </a:pathLst>
            </a:custGeom>
            <a:solidFill>
              <a:srgbClr val="DD98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g2c1d1f73f28_1_123"/>
            <p:cNvSpPr/>
            <p:nvPr/>
          </p:nvSpPr>
          <p:spPr>
            <a:xfrm>
              <a:off x="3056130" y="2343022"/>
              <a:ext cx="365621" cy="179183"/>
            </a:xfrm>
            <a:custGeom>
              <a:rect b="b" l="l" r="r" t="t"/>
              <a:pathLst>
                <a:path extrusionOk="0" h="3367" w="6870">
                  <a:moveTo>
                    <a:pt x="5543" y="0"/>
                  </a:moveTo>
                  <a:cubicBezTo>
                    <a:pt x="4653" y="0"/>
                    <a:pt x="3755" y="350"/>
                    <a:pt x="3070" y="874"/>
                  </a:cubicBezTo>
                  <a:cubicBezTo>
                    <a:pt x="1976" y="1634"/>
                    <a:pt x="942" y="2424"/>
                    <a:pt x="0" y="3366"/>
                  </a:cubicBezTo>
                  <a:cubicBezTo>
                    <a:pt x="1125" y="2667"/>
                    <a:pt x="2189" y="1907"/>
                    <a:pt x="3283" y="1178"/>
                  </a:cubicBezTo>
                  <a:cubicBezTo>
                    <a:pt x="4087" y="586"/>
                    <a:pt x="5021" y="197"/>
                    <a:pt x="6011" y="197"/>
                  </a:cubicBezTo>
                  <a:cubicBezTo>
                    <a:pt x="6293" y="197"/>
                    <a:pt x="6580" y="229"/>
                    <a:pt x="6870" y="296"/>
                  </a:cubicBezTo>
                  <a:cubicBezTo>
                    <a:pt x="6449" y="91"/>
                    <a:pt x="5997" y="0"/>
                    <a:pt x="5543" y="0"/>
                  </a:cubicBezTo>
                  <a:close/>
                </a:path>
              </a:pathLst>
            </a:custGeom>
            <a:solidFill>
              <a:srgbClr val="DD98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g2c1d1f73f28_1_123"/>
            <p:cNvSpPr/>
            <p:nvPr/>
          </p:nvSpPr>
          <p:spPr>
            <a:xfrm>
              <a:off x="2941283" y="2177299"/>
              <a:ext cx="440023" cy="218724"/>
            </a:xfrm>
            <a:custGeom>
              <a:rect b="b" l="l" r="r" t="t"/>
              <a:pathLst>
                <a:path extrusionOk="0" h="4110" w="8268">
                  <a:moveTo>
                    <a:pt x="5222" y="1"/>
                  </a:moveTo>
                  <a:cubicBezTo>
                    <a:pt x="5034" y="1"/>
                    <a:pt x="4843" y="21"/>
                    <a:pt x="4651" y="67"/>
                  </a:cubicBezTo>
                  <a:cubicBezTo>
                    <a:pt x="3009" y="583"/>
                    <a:pt x="1885" y="2012"/>
                    <a:pt x="912" y="3319"/>
                  </a:cubicBezTo>
                  <a:cubicBezTo>
                    <a:pt x="669" y="3653"/>
                    <a:pt x="395" y="3957"/>
                    <a:pt x="0" y="4109"/>
                  </a:cubicBezTo>
                  <a:cubicBezTo>
                    <a:pt x="426" y="4018"/>
                    <a:pt x="760" y="3745"/>
                    <a:pt x="1064" y="3441"/>
                  </a:cubicBezTo>
                  <a:cubicBezTo>
                    <a:pt x="2128" y="2286"/>
                    <a:pt x="3222" y="979"/>
                    <a:pt x="4742" y="401"/>
                  </a:cubicBezTo>
                  <a:cubicBezTo>
                    <a:pt x="4937" y="350"/>
                    <a:pt x="5135" y="328"/>
                    <a:pt x="5333" y="328"/>
                  </a:cubicBezTo>
                  <a:cubicBezTo>
                    <a:pt x="6307" y="328"/>
                    <a:pt x="7308" y="852"/>
                    <a:pt x="8268" y="979"/>
                  </a:cubicBezTo>
                  <a:cubicBezTo>
                    <a:pt x="7287" y="643"/>
                    <a:pt x="6284" y="1"/>
                    <a:pt x="5222" y="1"/>
                  </a:cubicBezTo>
                  <a:close/>
                </a:path>
              </a:pathLst>
            </a:custGeom>
            <a:solidFill>
              <a:srgbClr val="DD98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g2c1d1f73f28_1_123"/>
            <p:cNvSpPr/>
            <p:nvPr/>
          </p:nvSpPr>
          <p:spPr>
            <a:xfrm>
              <a:off x="1763600" y="613362"/>
              <a:ext cx="1153490" cy="1499563"/>
            </a:xfrm>
            <a:custGeom>
              <a:rect b="b" l="l" r="r" t="t"/>
              <a:pathLst>
                <a:path extrusionOk="0" h="28178" w="21674">
                  <a:moveTo>
                    <a:pt x="10822" y="0"/>
                  </a:moveTo>
                  <a:cubicBezTo>
                    <a:pt x="4864" y="0"/>
                    <a:pt x="1" y="4499"/>
                    <a:pt x="1" y="10061"/>
                  </a:cubicBezTo>
                  <a:cubicBezTo>
                    <a:pt x="1" y="14712"/>
                    <a:pt x="3436" y="18663"/>
                    <a:pt x="8056" y="19788"/>
                  </a:cubicBezTo>
                  <a:cubicBezTo>
                    <a:pt x="7417" y="25046"/>
                    <a:pt x="10214" y="27417"/>
                    <a:pt x="14986" y="28177"/>
                  </a:cubicBezTo>
                  <a:cubicBezTo>
                    <a:pt x="11126" y="25928"/>
                    <a:pt x="8876" y="23405"/>
                    <a:pt x="10822" y="20122"/>
                  </a:cubicBezTo>
                  <a:cubicBezTo>
                    <a:pt x="16810" y="20122"/>
                    <a:pt x="21673" y="15624"/>
                    <a:pt x="21673" y="10061"/>
                  </a:cubicBezTo>
                  <a:cubicBezTo>
                    <a:pt x="21673" y="4499"/>
                    <a:pt x="16810" y="0"/>
                    <a:pt x="108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g2c1d1f73f28_1_123"/>
            <p:cNvSpPr/>
            <p:nvPr/>
          </p:nvSpPr>
          <p:spPr>
            <a:xfrm>
              <a:off x="2026759" y="938475"/>
              <a:ext cx="268601" cy="540370"/>
            </a:xfrm>
            <a:custGeom>
              <a:rect b="b" l="l" r="r" t="t"/>
              <a:pathLst>
                <a:path extrusionOk="0" h="10154" w="5047">
                  <a:moveTo>
                    <a:pt x="1916" y="1"/>
                  </a:moveTo>
                  <a:lnTo>
                    <a:pt x="1916" y="2402"/>
                  </a:lnTo>
                  <a:lnTo>
                    <a:pt x="3922" y="2402"/>
                  </a:lnTo>
                  <a:lnTo>
                    <a:pt x="3922" y="1"/>
                  </a:lnTo>
                  <a:close/>
                  <a:moveTo>
                    <a:pt x="1916" y="3375"/>
                  </a:moveTo>
                  <a:lnTo>
                    <a:pt x="1916" y="3679"/>
                  </a:lnTo>
                  <a:cubicBezTo>
                    <a:pt x="1916" y="3892"/>
                    <a:pt x="1885" y="4074"/>
                    <a:pt x="1794" y="4256"/>
                  </a:cubicBezTo>
                  <a:cubicBezTo>
                    <a:pt x="1733" y="4408"/>
                    <a:pt x="1551" y="4621"/>
                    <a:pt x="1308" y="4895"/>
                  </a:cubicBezTo>
                  <a:lnTo>
                    <a:pt x="943" y="5290"/>
                  </a:lnTo>
                  <a:cubicBezTo>
                    <a:pt x="609" y="5685"/>
                    <a:pt x="366" y="6050"/>
                    <a:pt x="214" y="6384"/>
                  </a:cubicBezTo>
                  <a:cubicBezTo>
                    <a:pt x="62" y="6749"/>
                    <a:pt x="1" y="7113"/>
                    <a:pt x="1" y="7569"/>
                  </a:cubicBezTo>
                  <a:cubicBezTo>
                    <a:pt x="1" y="8421"/>
                    <a:pt x="244" y="9059"/>
                    <a:pt x="700" y="9484"/>
                  </a:cubicBezTo>
                  <a:cubicBezTo>
                    <a:pt x="1186" y="9940"/>
                    <a:pt x="1855" y="10153"/>
                    <a:pt x="2767" y="10153"/>
                  </a:cubicBezTo>
                  <a:cubicBezTo>
                    <a:pt x="3101" y="10153"/>
                    <a:pt x="3466" y="10123"/>
                    <a:pt x="3831" y="10031"/>
                  </a:cubicBezTo>
                  <a:cubicBezTo>
                    <a:pt x="4196" y="9940"/>
                    <a:pt x="4621" y="9788"/>
                    <a:pt x="5047" y="9606"/>
                  </a:cubicBezTo>
                  <a:lnTo>
                    <a:pt x="5047" y="7509"/>
                  </a:lnTo>
                  <a:cubicBezTo>
                    <a:pt x="4682" y="7813"/>
                    <a:pt x="4317" y="8025"/>
                    <a:pt x="3983" y="8177"/>
                  </a:cubicBezTo>
                  <a:cubicBezTo>
                    <a:pt x="3618" y="8329"/>
                    <a:pt x="3314" y="8421"/>
                    <a:pt x="3010" y="8421"/>
                  </a:cubicBezTo>
                  <a:cubicBezTo>
                    <a:pt x="2676" y="8421"/>
                    <a:pt x="2433" y="8329"/>
                    <a:pt x="2250" y="8147"/>
                  </a:cubicBezTo>
                  <a:cubicBezTo>
                    <a:pt x="2098" y="7965"/>
                    <a:pt x="2007" y="7721"/>
                    <a:pt x="2007" y="7417"/>
                  </a:cubicBezTo>
                  <a:cubicBezTo>
                    <a:pt x="2007" y="7205"/>
                    <a:pt x="2037" y="6992"/>
                    <a:pt x="2129" y="6810"/>
                  </a:cubicBezTo>
                  <a:cubicBezTo>
                    <a:pt x="2250" y="6597"/>
                    <a:pt x="2402" y="6384"/>
                    <a:pt x="2585" y="6141"/>
                  </a:cubicBezTo>
                  <a:lnTo>
                    <a:pt x="2949" y="5776"/>
                  </a:lnTo>
                  <a:cubicBezTo>
                    <a:pt x="3344" y="5320"/>
                    <a:pt x="3618" y="4955"/>
                    <a:pt x="3740" y="4682"/>
                  </a:cubicBezTo>
                  <a:cubicBezTo>
                    <a:pt x="3861" y="4408"/>
                    <a:pt x="3922" y="4074"/>
                    <a:pt x="3922" y="3709"/>
                  </a:cubicBezTo>
                  <a:lnTo>
                    <a:pt x="3922" y="337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g2c1d1f73f28_1_123"/>
            <p:cNvSpPr/>
            <p:nvPr/>
          </p:nvSpPr>
          <p:spPr>
            <a:xfrm>
              <a:off x="2376195" y="797765"/>
              <a:ext cx="270198" cy="538721"/>
            </a:xfrm>
            <a:custGeom>
              <a:rect b="b" l="l" r="r" t="t"/>
              <a:pathLst>
                <a:path extrusionOk="0" h="10123" w="5077">
                  <a:moveTo>
                    <a:pt x="2310" y="1"/>
                  </a:moveTo>
                  <a:cubicBezTo>
                    <a:pt x="1946" y="1"/>
                    <a:pt x="1611" y="31"/>
                    <a:pt x="1216" y="122"/>
                  </a:cubicBezTo>
                  <a:cubicBezTo>
                    <a:pt x="851" y="213"/>
                    <a:pt x="456" y="365"/>
                    <a:pt x="0" y="548"/>
                  </a:cubicBezTo>
                  <a:lnTo>
                    <a:pt x="0" y="2645"/>
                  </a:lnTo>
                  <a:cubicBezTo>
                    <a:pt x="396" y="2341"/>
                    <a:pt x="730" y="2128"/>
                    <a:pt x="1095" y="1976"/>
                  </a:cubicBezTo>
                  <a:cubicBezTo>
                    <a:pt x="1429" y="1824"/>
                    <a:pt x="1763" y="1733"/>
                    <a:pt x="2067" y="1733"/>
                  </a:cubicBezTo>
                  <a:cubicBezTo>
                    <a:pt x="2371" y="1733"/>
                    <a:pt x="2614" y="1824"/>
                    <a:pt x="2797" y="2007"/>
                  </a:cubicBezTo>
                  <a:cubicBezTo>
                    <a:pt x="2979" y="2189"/>
                    <a:pt x="3070" y="2432"/>
                    <a:pt x="3070" y="2736"/>
                  </a:cubicBezTo>
                  <a:cubicBezTo>
                    <a:pt x="3070" y="2949"/>
                    <a:pt x="3010" y="3162"/>
                    <a:pt x="2918" y="3344"/>
                  </a:cubicBezTo>
                  <a:cubicBezTo>
                    <a:pt x="2827" y="3557"/>
                    <a:pt x="2675" y="3770"/>
                    <a:pt x="2462" y="4013"/>
                  </a:cubicBezTo>
                  <a:lnTo>
                    <a:pt x="2098" y="4377"/>
                  </a:lnTo>
                  <a:cubicBezTo>
                    <a:pt x="1703" y="4833"/>
                    <a:pt x="1459" y="5198"/>
                    <a:pt x="1338" y="5472"/>
                  </a:cubicBezTo>
                  <a:cubicBezTo>
                    <a:pt x="1216" y="5745"/>
                    <a:pt x="1155" y="6080"/>
                    <a:pt x="1155" y="6444"/>
                  </a:cubicBezTo>
                  <a:lnTo>
                    <a:pt x="1155" y="6779"/>
                  </a:lnTo>
                  <a:lnTo>
                    <a:pt x="3162" y="6779"/>
                  </a:lnTo>
                  <a:lnTo>
                    <a:pt x="3162" y="6475"/>
                  </a:lnTo>
                  <a:cubicBezTo>
                    <a:pt x="3162" y="6262"/>
                    <a:pt x="3192" y="6080"/>
                    <a:pt x="3253" y="5928"/>
                  </a:cubicBezTo>
                  <a:cubicBezTo>
                    <a:pt x="3344" y="5745"/>
                    <a:pt x="3496" y="5533"/>
                    <a:pt x="3769" y="5259"/>
                  </a:cubicBezTo>
                  <a:lnTo>
                    <a:pt x="4104" y="4864"/>
                  </a:lnTo>
                  <a:cubicBezTo>
                    <a:pt x="4469" y="4469"/>
                    <a:pt x="4712" y="4104"/>
                    <a:pt x="4864" y="3770"/>
                  </a:cubicBezTo>
                  <a:cubicBezTo>
                    <a:pt x="4985" y="3405"/>
                    <a:pt x="5076" y="3040"/>
                    <a:pt x="5076" y="2584"/>
                  </a:cubicBezTo>
                  <a:cubicBezTo>
                    <a:pt x="5076" y="1733"/>
                    <a:pt x="4833" y="1095"/>
                    <a:pt x="4347" y="669"/>
                  </a:cubicBezTo>
                  <a:cubicBezTo>
                    <a:pt x="3891" y="213"/>
                    <a:pt x="3192" y="1"/>
                    <a:pt x="2310" y="1"/>
                  </a:cubicBezTo>
                  <a:close/>
                  <a:moveTo>
                    <a:pt x="1155" y="7751"/>
                  </a:moveTo>
                  <a:lnTo>
                    <a:pt x="1155" y="10122"/>
                  </a:lnTo>
                  <a:lnTo>
                    <a:pt x="3162" y="10122"/>
                  </a:lnTo>
                  <a:lnTo>
                    <a:pt x="3162" y="775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27"/>
          <p:cNvSpPr txBox="1"/>
          <p:nvPr>
            <p:ph type="title"/>
          </p:nvPr>
        </p:nvSpPr>
        <p:spPr>
          <a:xfrm>
            <a:off x="336700" y="5172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000000"/>
                </a:solidFill>
                <a:latin typeface="Oswald Medium"/>
                <a:ea typeface="Oswald Medium"/>
                <a:cs typeface="Oswald Medium"/>
                <a:sym typeface="Oswald Medium"/>
              </a:rPr>
              <a:t>Conclusion &amp; Key Learning Points</a:t>
            </a:r>
            <a:endParaRPr i="1">
              <a:solidFill>
                <a:srgbClr val="000000"/>
              </a:solidFill>
              <a:latin typeface="Oswald Medium"/>
              <a:ea typeface="Oswald Medium"/>
              <a:cs typeface="Oswald Medium"/>
              <a:sym typeface="Oswald Medium"/>
            </a:endParaRPr>
          </a:p>
        </p:txBody>
      </p:sp>
      <p:sp>
        <p:nvSpPr>
          <p:cNvPr id="1121" name="Google Shape;1121;p27"/>
          <p:cNvSpPr txBox="1"/>
          <p:nvPr>
            <p:ph idx="1" type="subTitle"/>
          </p:nvPr>
        </p:nvSpPr>
        <p:spPr>
          <a:xfrm>
            <a:off x="336700" y="1089888"/>
            <a:ext cx="8105400" cy="3783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000000"/>
                </a:solidFill>
                <a:latin typeface="Times New Roman"/>
                <a:ea typeface="Times New Roman"/>
                <a:cs typeface="Times New Roman"/>
                <a:sym typeface="Times New Roman"/>
              </a:rPr>
              <a:t>Our Coursera database project has been instrumental in illustrating the practical application of database management systems within the context of an e-learning platform. By designing and implementing a robust database system, we have effectively addressed the complex data management requirements inherent to such platforms.</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rgbClr val="000000"/>
                </a:solidFill>
                <a:latin typeface="Times New Roman"/>
                <a:ea typeface="Times New Roman"/>
                <a:cs typeface="Times New Roman"/>
                <a:sym typeface="Times New Roman"/>
              </a:rPr>
              <a:t>     </a:t>
            </a:r>
            <a:r>
              <a:rPr b="1" lang="en" sz="1200">
                <a:solidFill>
                  <a:srgbClr val="000000"/>
                </a:solidFill>
                <a:latin typeface="Times New Roman"/>
                <a:ea typeface="Times New Roman"/>
                <a:cs typeface="Times New Roman"/>
                <a:sym typeface="Times New Roman"/>
              </a:rPr>
              <a:t>EER Diagram -</a:t>
            </a:r>
            <a:r>
              <a:rPr lang="en" sz="1200">
                <a:solidFill>
                  <a:srgbClr val="000000"/>
                </a:solidFill>
                <a:latin typeface="Times New Roman"/>
                <a:ea typeface="Times New Roman"/>
                <a:cs typeface="Times New Roman"/>
                <a:sym typeface="Times New Roman"/>
              </a:rPr>
              <a:t> Models the conceptual schema of database and displays the relationships and dependencies between </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rgbClr val="000000"/>
                </a:solidFill>
                <a:latin typeface="Times New Roman"/>
                <a:ea typeface="Times New Roman"/>
                <a:cs typeface="Times New Roman"/>
                <a:sym typeface="Times New Roman"/>
              </a:rPr>
              <a:t>tables, and ensure data integrity and coherence</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rgbClr val="000000"/>
                </a:solidFill>
                <a:latin typeface="Times New Roman"/>
                <a:ea typeface="Times New Roman"/>
                <a:cs typeface="Times New Roman"/>
                <a:sym typeface="Times New Roman"/>
              </a:rPr>
              <a:t>    </a:t>
            </a:r>
            <a:r>
              <a:rPr b="1" lang="en" sz="1200">
                <a:solidFill>
                  <a:srgbClr val="000000"/>
                </a:solidFill>
                <a:latin typeface="Times New Roman"/>
                <a:ea typeface="Times New Roman"/>
                <a:cs typeface="Times New Roman"/>
                <a:sym typeface="Times New Roman"/>
              </a:rPr>
              <a:t>Relational Model Diagram -</a:t>
            </a:r>
            <a:r>
              <a:rPr lang="en" sz="1200">
                <a:solidFill>
                  <a:srgbClr val="000000"/>
                </a:solidFill>
                <a:latin typeface="Times New Roman"/>
                <a:ea typeface="Times New Roman"/>
                <a:cs typeface="Times New Roman"/>
                <a:sym typeface="Times New Roman"/>
              </a:rPr>
              <a:t> Models the logical structure of the database in terms of tables and relationships between entities in the Coursera database. </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rgbClr val="000000"/>
                </a:solidFill>
                <a:latin typeface="Times New Roman"/>
                <a:ea typeface="Times New Roman"/>
                <a:cs typeface="Times New Roman"/>
                <a:sym typeface="Times New Roman"/>
              </a:rPr>
              <a:t>   </a:t>
            </a:r>
            <a:r>
              <a:rPr b="1" lang="en" sz="1200">
                <a:solidFill>
                  <a:srgbClr val="000000"/>
                </a:solidFill>
                <a:latin typeface="Times New Roman"/>
                <a:ea typeface="Times New Roman"/>
                <a:cs typeface="Times New Roman"/>
                <a:sym typeface="Times New Roman"/>
              </a:rPr>
              <a:t>Advanced SQL Concepts -</a:t>
            </a:r>
            <a:r>
              <a:rPr lang="en" sz="1200">
                <a:solidFill>
                  <a:srgbClr val="000000"/>
                </a:solidFill>
                <a:latin typeface="Times New Roman"/>
                <a:ea typeface="Times New Roman"/>
                <a:cs typeface="Times New Roman"/>
                <a:sym typeface="Times New Roman"/>
              </a:rPr>
              <a:t> Joins, Subqueries, Stored Procedures, Triggers, and Views: Using advanced SQL concepts to     derive metrics and analytics to support informed decision-making and optimize platform functionality.</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rgbClr val="000000"/>
                </a:solidFill>
                <a:latin typeface="Times New Roman"/>
                <a:ea typeface="Times New Roman"/>
                <a:cs typeface="Times New Roman"/>
                <a:sym typeface="Times New Roman"/>
              </a:rPr>
              <a:t>      </a:t>
            </a:r>
            <a:r>
              <a:rPr b="1" lang="en" sz="1200">
                <a:solidFill>
                  <a:srgbClr val="000000"/>
                </a:solidFill>
                <a:latin typeface="Times New Roman"/>
                <a:ea typeface="Times New Roman"/>
                <a:cs typeface="Times New Roman"/>
                <a:sym typeface="Times New Roman"/>
              </a:rPr>
              <a:t>Database Administration -</a:t>
            </a:r>
            <a:r>
              <a:rPr lang="en" sz="1200">
                <a:solidFill>
                  <a:srgbClr val="000000"/>
                </a:solidFill>
                <a:latin typeface="Times New Roman"/>
                <a:ea typeface="Times New Roman"/>
                <a:cs typeface="Times New Roman"/>
                <a:sym typeface="Times New Roman"/>
              </a:rPr>
              <a:t> Ensure the reliability, security, and performance of the Coursera database. </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200">
              <a:solidFill>
                <a:srgbClr val="000000"/>
              </a:solidFill>
              <a:latin typeface="Times New Roman"/>
              <a:ea typeface="Times New Roman"/>
              <a:cs typeface="Times New Roman"/>
              <a:sym typeface="Times New Roman"/>
            </a:endParaRPr>
          </a:p>
        </p:txBody>
      </p:sp>
      <p:grpSp>
        <p:nvGrpSpPr>
          <p:cNvPr id="1122" name="Google Shape;1122;p27"/>
          <p:cNvGrpSpPr/>
          <p:nvPr/>
        </p:nvGrpSpPr>
        <p:grpSpPr>
          <a:xfrm rot="1534865">
            <a:off x="8129253" y="1677647"/>
            <a:ext cx="693044" cy="750821"/>
            <a:chOff x="7611000" y="2444375"/>
            <a:chExt cx="693025" cy="750800"/>
          </a:xfrm>
        </p:grpSpPr>
        <p:sp>
          <p:nvSpPr>
            <p:cNvPr id="1123" name="Google Shape;1123;p27"/>
            <p:cNvSpPr/>
            <p:nvPr/>
          </p:nvSpPr>
          <p:spPr>
            <a:xfrm>
              <a:off x="7611000" y="2444375"/>
              <a:ext cx="693025" cy="750800"/>
            </a:xfrm>
            <a:custGeom>
              <a:rect b="b" l="l" r="r" t="t"/>
              <a:pathLst>
                <a:path extrusionOk="0" h="30032" w="27721">
                  <a:moveTo>
                    <a:pt x="14712" y="0"/>
                  </a:moveTo>
                  <a:lnTo>
                    <a:pt x="0" y="10487"/>
                  </a:lnTo>
                  <a:lnTo>
                    <a:pt x="729" y="28329"/>
                  </a:lnTo>
                  <a:lnTo>
                    <a:pt x="25563" y="30031"/>
                  </a:lnTo>
                  <a:lnTo>
                    <a:pt x="27721" y="11338"/>
                  </a:lnTo>
                  <a:lnTo>
                    <a:pt x="14712" y="0"/>
                  </a:lnTo>
                  <a:close/>
                </a:path>
              </a:pathLst>
            </a:custGeom>
            <a:solidFill>
              <a:schemeClr val="accent2"/>
            </a:solidFill>
            <a:ln cap="flat" cmpd="sng" w="98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27"/>
            <p:cNvSpPr/>
            <p:nvPr/>
          </p:nvSpPr>
          <p:spPr>
            <a:xfrm>
              <a:off x="7611750" y="2711850"/>
              <a:ext cx="638325" cy="483325"/>
            </a:xfrm>
            <a:custGeom>
              <a:rect b="b" l="l" r="r" t="t"/>
              <a:pathLst>
                <a:path extrusionOk="0" h="19333" w="25533">
                  <a:moveTo>
                    <a:pt x="0" y="0"/>
                  </a:moveTo>
                  <a:lnTo>
                    <a:pt x="699" y="17630"/>
                  </a:lnTo>
                  <a:lnTo>
                    <a:pt x="25533" y="19332"/>
                  </a:lnTo>
                  <a:lnTo>
                    <a:pt x="25533" y="19332"/>
                  </a:lnTo>
                  <a:lnTo>
                    <a:pt x="0" y="0"/>
                  </a:lnTo>
                  <a:close/>
                </a:path>
              </a:pathLst>
            </a:custGeom>
            <a:solidFill>
              <a:schemeClr val="accent5"/>
            </a:solidFill>
            <a:ln cap="flat" cmpd="sng" w="9875">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7"/>
            <p:cNvSpPr/>
            <p:nvPr/>
          </p:nvSpPr>
          <p:spPr>
            <a:xfrm>
              <a:off x="7930900" y="2732375"/>
              <a:ext cx="372375" cy="462800"/>
            </a:xfrm>
            <a:custGeom>
              <a:rect b="b" l="l" r="r" t="t"/>
              <a:pathLst>
                <a:path extrusionOk="0" h="18512" w="14895">
                  <a:moveTo>
                    <a:pt x="14894" y="0"/>
                  </a:moveTo>
                  <a:lnTo>
                    <a:pt x="1" y="8845"/>
                  </a:lnTo>
                  <a:lnTo>
                    <a:pt x="12767" y="18511"/>
                  </a:lnTo>
                  <a:lnTo>
                    <a:pt x="14894" y="0"/>
                  </a:lnTo>
                  <a:close/>
                </a:path>
              </a:pathLst>
            </a:custGeom>
            <a:solidFill>
              <a:schemeClr val="accent5"/>
            </a:solidFill>
            <a:ln cap="flat" cmpd="sng" w="9875">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27"/>
            <p:cNvSpPr/>
            <p:nvPr/>
          </p:nvSpPr>
          <p:spPr>
            <a:xfrm>
              <a:off x="7703700" y="2545425"/>
              <a:ext cx="546375" cy="408100"/>
            </a:xfrm>
            <a:custGeom>
              <a:rect b="b" l="l" r="r" t="t"/>
              <a:pathLst>
                <a:path extrusionOk="0" h="16324" w="21855">
                  <a:moveTo>
                    <a:pt x="0" y="1"/>
                  </a:moveTo>
                  <a:lnTo>
                    <a:pt x="304" y="9667"/>
                  </a:lnTo>
                  <a:lnTo>
                    <a:pt x="9089" y="16323"/>
                  </a:lnTo>
                  <a:lnTo>
                    <a:pt x="21216" y="9119"/>
                  </a:lnTo>
                  <a:lnTo>
                    <a:pt x="21855" y="57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7" name="Google Shape;1127;p27"/>
          <p:cNvGrpSpPr/>
          <p:nvPr/>
        </p:nvGrpSpPr>
        <p:grpSpPr>
          <a:xfrm rot="-1099792">
            <a:off x="5411705" y="570998"/>
            <a:ext cx="604149" cy="465094"/>
            <a:chOff x="1321725" y="4079375"/>
            <a:chExt cx="604125" cy="465075"/>
          </a:xfrm>
        </p:grpSpPr>
        <p:sp>
          <p:nvSpPr>
            <p:cNvPr id="1128" name="Google Shape;1128;p27"/>
            <p:cNvSpPr/>
            <p:nvPr/>
          </p:nvSpPr>
          <p:spPr>
            <a:xfrm>
              <a:off x="1325525" y="4079375"/>
              <a:ext cx="600325" cy="465075"/>
            </a:xfrm>
            <a:custGeom>
              <a:rect b="b" l="l" r="r" t="t"/>
              <a:pathLst>
                <a:path extrusionOk="0" h="18603" w="24013">
                  <a:moveTo>
                    <a:pt x="10031" y="1"/>
                  </a:moveTo>
                  <a:cubicBezTo>
                    <a:pt x="4499" y="1"/>
                    <a:pt x="0" y="4165"/>
                    <a:pt x="0" y="9302"/>
                  </a:cubicBezTo>
                  <a:cubicBezTo>
                    <a:pt x="0" y="14438"/>
                    <a:pt x="4499" y="18603"/>
                    <a:pt x="10031" y="18603"/>
                  </a:cubicBezTo>
                  <a:cubicBezTo>
                    <a:pt x="12371" y="18603"/>
                    <a:pt x="14529" y="17873"/>
                    <a:pt x="16232" y="16627"/>
                  </a:cubicBezTo>
                  <a:cubicBezTo>
                    <a:pt x="17461" y="17696"/>
                    <a:pt x="19024" y="18190"/>
                    <a:pt x="20634" y="18190"/>
                  </a:cubicBezTo>
                  <a:cubicBezTo>
                    <a:pt x="21771" y="18190"/>
                    <a:pt x="22931" y="17944"/>
                    <a:pt x="24013" y="17478"/>
                  </a:cubicBezTo>
                  <a:cubicBezTo>
                    <a:pt x="21064" y="17083"/>
                    <a:pt x="18754" y="16293"/>
                    <a:pt x="18572" y="14195"/>
                  </a:cubicBezTo>
                  <a:cubicBezTo>
                    <a:pt x="19545" y="12797"/>
                    <a:pt x="20092" y="11095"/>
                    <a:pt x="20092" y="9302"/>
                  </a:cubicBezTo>
                  <a:cubicBezTo>
                    <a:pt x="20092" y="4165"/>
                    <a:pt x="15593" y="1"/>
                    <a:pt x="100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27"/>
            <p:cNvSpPr/>
            <p:nvPr/>
          </p:nvSpPr>
          <p:spPr>
            <a:xfrm>
              <a:off x="1321725" y="4084700"/>
              <a:ext cx="183925" cy="184675"/>
            </a:xfrm>
            <a:custGeom>
              <a:rect b="b" l="l" r="r" t="t"/>
              <a:pathLst>
                <a:path extrusionOk="0" h="7387" w="7357">
                  <a:moveTo>
                    <a:pt x="3678" y="0"/>
                  </a:moveTo>
                  <a:cubicBezTo>
                    <a:pt x="1642" y="0"/>
                    <a:pt x="0" y="1672"/>
                    <a:pt x="0" y="3709"/>
                  </a:cubicBezTo>
                  <a:cubicBezTo>
                    <a:pt x="0" y="5715"/>
                    <a:pt x="1642" y="7386"/>
                    <a:pt x="3678" y="7386"/>
                  </a:cubicBezTo>
                  <a:cubicBezTo>
                    <a:pt x="5715" y="7386"/>
                    <a:pt x="7356" y="5715"/>
                    <a:pt x="7356" y="3709"/>
                  </a:cubicBezTo>
                  <a:cubicBezTo>
                    <a:pt x="7356" y="1672"/>
                    <a:pt x="5715" y="0"/>
                    <a:pt x="36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27"/>
            <p:cNvSpPr/>
            <p:nvPr/>
          </p:nvSpPr>
          <p:spPr>
            <a:xfrm>
              <a:off x="1464575" y="4306575"/>
              <a:ext cx="61575" cy="47150"/>
            </a:xfrm>
            <a:custGeom>
              <a:rect b="b" l="l" r="r" t="t"/>
              <a:pathLst>
                <a:path extrusionOk="0" h="1886" w="2463">
                  <a:moveTo>
                    <a:pt x="1247" y="1"/>
                  </a:moveTo>
                  <a:cubicBezTo>
                    <a:pt x="1" y="1"/>
                    <a:pt x="1" y="1885"/>
                    <a:pt x="1247" y="1885"/>
                  </a:cubicBezTo>
                  <a:cubicBezTo>
                    <a:pt x="2463" y="1885"/>
                    <a:pt x="2463" y="1"/>
                    <a:pt x="124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27"/>
            <p:cNvSpPr/>
            <p:nvPr/>
          </p:nvSpPr>
          <p:spPr>
            <a:xfrm>
              <a:off x="1555775" y="4306575"/>
              <a:ext cx="61575" cy="47150"/>
            </a:xfrm>
            <a:custGeom>
              <a:rect b="b" l="l" r="r" t="t"/>
              <a:pathLst>
                <a:path extrusionOk="0" h="1886" w="2463">
                  <a:moveTo>
                    <a:pt x="1246" y="1"/>
                  </a:moveTo>
                  <a:cubicBezTo>
                    <a:pt x="0" y="1"/>
                    <a:pt x="0" y="1885"/>
                    <a:pt x="1246" y="1885"/>
                  </a:cubicBezTo>
                  <a:cubicBezTo>
                    <a:pt x="2462" y="1885"/>
                    <a:pt x="2462" y="1"/>
                    <a:pt x="124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27"/>
            <p:cNvSpPr/>
            <p:nvPr/>
          </p:nvSpPr>
          <p:spPr>
            <a:xfrm>
              <a:off x="1647725" y="4302775"/>
              <a:ext cx="60800" cy="47150"/>
            </a:xfrm>
            <a:custGeom>
              <a:rect b="b" l="l" r="r" t="t"/>
              <a:pathLst>
                <a:path extrusionOk="0" h="1886" w="2432">
                  <a:moveTo>
                    <a:pt x="1216" y="1"/>
                  </a:moveTo>
                  <a:cubicBezTo>
                    <a:pt x="0" y="1"/>
                    <a:pt x="0" y="1885"/>
                    <a:pt x="1216" y="1885"/>
                  </a:cubicBezTo>
                  <a:cubicBezTo>
                    <a:pt x="2432" y="1885"/>
                    <a:pt x="2432" y="1"/>
                    <a:pt x="121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33" name="Google Shape;1133;p27"/>
          <p:cNvPicPr preferRelativeResize="0"/>
          <p:nvPr/>
        </p:nvPicPr>
        <p:blipFill rotWithShape="1">
          <a:blip r:embed="rId3">
            <a:alphaModFix/>
          </a:blip>
          <a:srcRect b="0" l="0" r="0" t="0"/>
          <a:stretch/>
        </p:blipFill>
        <p:spPr>
          <a:xfrm>
            <a:off x="336700" y="2966763"/>
            <a:ext cx="289000" cy="289000"/>
          </a:xfrm>
          <a:prstGeom prst="rect">
            <a:avLst/>
          </a:prstGeom>
          <a:noFill/>
          <a:ln>
            <a:noFill/>
          </a:ln>
        </p:spPr>
      </p:pic>
      <p:pic>
        <p:nvPicPr>
          <p:cNvPr id="1134" name="Google Shape;1134;p27"/>
          <p:cNvPicPr preferRelativeResize="0"/>
          <p:nvPr/>
        </p:nvPicPr>
        <p:blipFill rotWithShape="1">
          <a:blip r:embed="rId3">
            <a:alphaModFix/>
          </a:blip>
          <a:srcRect b="0" l="0" r="0" t="0"/>
          <a:stretch/>
        </p:blipFill>
        <p:spPr>
          <a:xfrm>
            <a:off x="336700" y="1868650"/>
            <a:ext cx="289000" cy="289000"/>
          </a:xfrm>
          <a:prstGeom prst="rect">
            <a:avLst/>
          </a:prstGeom>
          <a:noFill/>
          <a:ln>
            <a:noFill/>
          </a:ln>
        </p:spPr>
      </p:pic>
      <p:pic>
        <p:nvPicPr>
          <p:cNvPr id="1135" name="Google Shape;1135;p27"/>
          <p:cNvPicPr preferRelativeResize="0"/>
          <p:nvPr/>
        </p:nvPicPr>
        <p:blipFill rotWithShape="1">
          <a:blip r:embed="rId3">
            <a:alphaModFix/>
          </a:blip>
          <a:srcRect b="0" l="0" r="0" t="0"/>
          <a:stretch/>
        </p:blipFill>
        <p:spPr>
          <a:xfrm>
            <a:off x="336700" y="2373250"/>
            <a:ext cx="289000" cy="289000"/>
          </a:xfrm>
          <a:prstGeom prst="rect">
            <a:avLst/>
          </a:prstGeom>
          <a:noFill/>
          <a:ln>
            <a:noFill/>
          </a:ln>
        </p:spPr>
      </p:pic>
      <p:pic>
        <p:nvPicPr>
          <p:cNvPr id="1136" name="Google Shape;1136;p27"/>
          <p:cNvPicPr preferRelativeResize="0"/>
          <p:nvPr/>
        </p:nvPicPr>
        <p:blipFill rotWithShape="1">
          <a:blip r:embed="rId3">
            <a:alphaModFix/>
          </a:blip>
          <a:srcRect b="0" l="0" r="0" t="0"/>
          <a:stretch/>
        </p:blipFill>
        <p:spPr>
          <a:xfrm>
            <a:off x="336700" y="3519263"/>
            <a:ext cx="289000" cy="289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32"/>
          <p:cNvSpPr txBox="1"/>
          <p:nvPr>
            <p:ph type="title"/>
          </p:nvPr>
        </p:nvSpPr>
        <p:spPr>
          <a:xfrm>
            <a:off x="2513237" y="1110463"/>
            <a:ext cx="4117500" cy="97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5400">
                <a:solidFill>
                  <a:srgbClr val="000000"/>
                </a:solidFill>
                <a:latin typeface="Oswald Medium"/>
                <a:ea typeface="Oswald Medium"/>
                <a:cs typeface="Oswald Medium"/>
                <a:sym typeface="Oswald Medium"/>
              </a:rPr>
              <a:t>Thanks!</a:t>
            </a:r>
            <a:endParaRPr sz="5400">
              <a:solidFill>
                <a:srgbClr val="000000"/>
              </a:solidFill>
              <a:latin typeface="Oswald Medium"/>
              <a:ea typeface="Oswald Medium"/>
              <a:cs typeface="Oswald Medium"/>
              <a:sym typeface="Oswald Medium"/>
            </a:endParaRPr>
          </a:p>
        </p:txBody>
      </p:sp>
      <p:sp>
        <p:nvSpPr>
          <p:cNvPr id="1142" name="Google Shape;1142;p32"/>
          <p:cNvSpPr txBox="1"/>
          <p:nvPr>
            <p:ph idx="1" type="subTitle"/>
          </p:nvPr>
        </p:nvSpPr>
        <p:spPr>
          <a:xfrm>
            <a:off x="2764335" y="2021062"/>
            <a:ext cx="3615300" cy="51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2200">
                <a:solidFill>
                  <a:srgbClr val="000000"/>
                </a:solidFill>
                <a:latin typeface="Oswald Medium"/>
                <a:ea typeface="Oswald Medium"/>
                <a:cs typeface="Oswald Medium"/>
                <a:sym typeface="Oswald Medium"/>
              </a:rPr>
              <a:t>Any Questions?</a:t>
            </a:r>
            <a:endParaRPr sz="2200">
              <a:solidFill>
                <a:srgbClr val="000000"/>
              </a:solidFill>
              <a:latin typeface="Oswald"/>
              <a:ea typeface="Oswald"/>
              <a:cs typeface="Oswald"/>
              <a:sym typeface="Oswald"/>
            </a:endParaRPr>
          </a:p>
        </p:txBody>
      </p:sp>
      <p:grpSp>
        <p:nvGrpSpPr>
          <p:cNvPr id="1143" name="Google Shape;1143;p32"/>
          <p:cNvGrpSpPr/>
          <p:nvPr/>
        </p:nvGrpSpPr>
        <p:grpSpPr>
          <a:xfrm>
            <a:off x="667100" y="2251088"/>
            <a:ext cx="2060100" cy="1781950"/>
            <a:chOff x="473700" y="1831900"/>
            <a:chExt cx="2060100" cy="1781950"/>
          </a:xfrm>
        </p:grpSpPr>
        <p:sp>
          <p:nvSpPr>
            <p:cNvPr id="1144" name="Google Shape;1144;p32"/>
            <p:cNvSpPr/>
            <p:nvPr/>
          </p:nvSpPr>
          <p:spPr>
            <a:xfrm>
              <a:off x="643150" y="2106200"/>
              <a:ext cx="1890650" cy="1505375"/>
            </a:xfrm>
            <a:custGeom>
              <a:rect b="b" l="l" r="r" t="t"/>
              <a:pathLst>
                <a:path extrusionOk="0" h="60215" w="75626">
                  <a:moveTo>
                    <a:pt x="28482" y="1"/>
                  </a:moveTo>
                  <a:cubicBezTo>
                    <a:pt x="12767" y="1"/>
                    <a:pt x="1" y="12767"/>
                    <a:pt x="1" y="28481"/>
                  </a:cubicBezTo>
                  <a:lnTo>
                    <a:pt x="1" y="31734"/>
                  </a:lnTo>
                  <a:cubicBezTo>
                    <a:pt x="1" y="47479"/>
                    <a:pt x="12767" y="60214"/>
                    <a:pt x="28482" y="60214"/>
                  </a:cubicBezTo>
                  <a:cubicBezTo>
                    <a:pt x="44227" y="60214"/>
                    <a:pt x="56962" y="47479"/>
                    <a:pt x="56962" y="31734"/>
                  </a:cubicBezTo>
                  <a:lnTo>
                    <a:pt x="56962" y="28481"/>
                  </a:lnTo>
                  <a:cubicBezTo>
                    <a:pt x="56962" y="24682"/>
                    <a:pt x="56233" y="21065"/>
                    <a:pt x="54865" y="17752"/>
                  </a:cubicBezTo>
                  <a:lnTo>
                    <a:pt x="75625" y="4743"/>
                  </a:lnTo>
                  <a:lnTo>
                    <a:pt x="75625" y="4743"/>
                  </a:lnTo>
                  <a:lnTo>
                    <a:pt x="52616" y="13344"/>
                  </a:lnTo>
                  <a:cubicBezTo>
                    <a:pt x="47570" y="5350"/>
                    <a:pt x="38664" y="1"/>
                    <a:pt x="2848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32"/>
            <p:cNvSpPr/>
            <p:nvPr/>
          </p:nvSpPr>
          <p:spPr>
            <a:xfrm>
              <a:off x="473700" y="1831900"/>
              <a:ext cx="756125" cy="661125"/>
            </a:xfrm>
            <a:custGeom>
              <a:rect b="b" l="l" r="r" t="t"/>
              <a:pathLst>
                <a:path extrusionOk="0" h="26445" w="30245">
                  <a:moveTo>
                    <a:pt x="15107" y="0"/>
                  </a:moveTo>
                  <a:cubicBezTo>
                    <a:pt x="6779" y="0"/>
                    <a:pt x="1" y="4347"/>
                    <a:pt x="1" y="9696"/>
                  </a:cubicBezTo>
                  <a:cubicBezTo>
                    <a:pt x="1" y="14681"/>
                    <a:pt x="5806" y="18784"/>
                    <a:pt x="13284" y="19362"/>
                  </a:cubicBezTo>
                  <a:cubicBezTo>
                    <a:pt x="13861" y="23739"/>
                    <a:pt x="14773" y="26171"/>
                    <a:pt x="20001" y="26444"/>
                  </a:cubicBezTo>
                  <a:cubicBezTo>
                    <a:pt x="16232" y="24408"/>
                    <a:pt x="15958" y="22614"/>
                    <a:pt x="16019" y="19423"/>
                  </a:cubicBezTo>
                  <a:cubicBezTo>
                    <a:pt x="23952" y="19088"/>
                    <a:pt x="30244" y="14863"/>
                    <a:pt x="30244" y="9696"/>
                  </a:cubicBezTo>
                  <a:lnTo>
                    <a:pt x="30214" y="9696"/>
                  </a:lnTo>
                  <a:cubicBezTo>
                    <a:pt x="30214" y="4347"/>
                    <a:pt x="23466" y="0"/>
                    <a:pt x="151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32"/>
            <p:cNvSpPr/>
            <p:nvPr/>
          </p:nvSpPr>
          <p:spPr>
            <a:xfrm>
              <a:off x="749550" y="2931650"/>
              <a:ext cx="1191525" cy="682200"/>
            </a:xfrm>
            <a:custGeom>
              <a:rect b="b" l="l" r="r" t="t"/>
              <a:pathLst>
                <a:path extrusionOk="0" h="27288" w="47661">
                  <a:moveTo>
                    <a:pt x="26227" y="0"/>
                  </a:moveTo>
                  <a:cubicBezTo>
                    <a:pt x="26167" y="0"/>
                    <a:pt x="26117" y="7"/>
                    <a:pt x="26080" y="23"/>
                  </a:cubicBezTo>
                  <a:cubicBezTo>
                    <a:pt x="24682" y="661"/>
                    <a:pt x="22949" y="995"/>
                    <a:pt x="21429" y="1147"/>
                  </a:cubicBezTo>
                  <a:cubicBezTo>
                    <a:pt x="19697" y="1299"/>
                    <a:pt x="17903" y="1026"/>
                    <a:pt x="16201" y="1543"/>
                  </a:cubicBezTo>
                  <a:cubicBezTo>
                    <a:pt x="15198" y="1877"/>
                    <a:pt x="14286" y="2424"/>
                    <a:pt x="13435" y="3032"/>
                  </a:cubicBezTo>
                  <a:cubicBezTo>
                    <a:pt x="8693" y="6345"/>
                    <a:pt x="4742" y="10722"/>
                    <a:pt x="0" y="14005"/>
                  </a:cubicBezTo>
                  <a:cubicBezTo>
                    <a:pt x="1307" y="15980"/>
                    <a:pt x="2827" y="17804"/>
                    <a:pt x="4529" y="19415"/>
                  </a:cubicBezTo>
                  <a:cubicBezTo>
                    <a:pt x="8268" y="17683"/>
                    <a:pt x="11824" y="15525"/>
                    <a:pt x="15077" y="13002"/>
                  </a:cubicBezTo>
                  <a:lnTo>
                    <a:pt x="15077" y="13002"/>
                  </a:lnTo>
                  <a:cubicBezTo>
                    <a:pt x="15016" y="15129"/>
                    <a:pt x="14985" y="17257"/>
                    <a:pt x="14864" y="19385"/>
                  </a:cubicBezTo>
                  <a:cubicBezTo>
                    <a:pt x="14833" y="19900"/>
                    <a:pt x="14199" y="25373"/>
                    <a:pt x="14044" y="25373"/>
                  </a:cubicBezTo>
                  <a:cubicBezTo>
                    <a:pt x="14044" y="25373"/>
                    <a:pt x="14044" y="25373"/>
                    <a:pt x="14043" y="25373"/>
                  </a:cubicBezTo>
                  <a:lnTo>
                    <a:pt x="14043" y="25373"/>
                  </a:lnTo>
                  <a:cubicBezTo>
                    <a:pt x="15532" y="25798"/>
                    <a:pt x="16991" y="26254"/>
                    <a:pt x="18481" y="26619"/>
                  </a:cubicBezTo>
                  <a:cubicBezTo>
                    <a:pt x="19879" y="26953"/>
                    <a:pt x="21368" y="27105"/>
                    <a:pt x="22797" y="27227"/>
                  </a:cubicBezTo>
                  <a:cubicBezTo>
                    <a:pt x="23377" y="27267"/>
                    <a:pt x="23960" y="27287"/>
                    <a:pt x="24546" y="27287"/>
                  </a:cubicBezTo>
                  <a:cubicBezTo>
                    <a:pt x="28813" y="27287"/>
                    <a:pt x="33189" y="26226"/>
                    <a:pt x="36931" y="24248"/>
                  </a:cubicBezTo>
                  <a:cubicBezTo>
                    <a:pt x="36961" y="24218"/>
                    <a:pt x="36992" y="24218"/>
                    <a:pt x="37022" y="24187"/>
                  </a:cubicBezTo>
                  <a:cubicBezTo>
                    <a:pt x="37022" y="24157"/>
                    <a:pt x="37022" y="24096"/>
                    <a:pt x="37022" y="24066"/>
                  </a:cubicBezTo>
                  <a:cubicBezTo>
                    <a:pt x="36718" y="22181"/>
                    <a:pt x="36718" y="20266"/>
                    <a:pt x="36809" y="18351"/>
                  </a:cubicBezTo>
                  <a:cubicBezTo>
                    <a:pt x="36870" y="16680"/>
                    <a:pt x="36870" y="15008"/>
                    <a:pt x="37083" y="13336"/>
                  </a:cubicBezTo>
                  <a:lnTo>
                    <a:pt x="37111" y="13056"/>
                  </a:lnTo>
                  <a:lnTo>
                    <a:pt x="37111" y="13056"/>
                  </a:lnTo>
                  <a:cubicBezTo>
                    <a:pt x="37079" y="13526"/>
                    <a:pt x="37816" y="14590"/>
                    <a:pt x="37995" y="15008"/>
                  </a:cubicBezTo>
                  <a:cubicBezTo>
                    <a:pt x="38360" y="15768"/>
                    <a:pt x="38724" y="16558"/>
                    <a:pt x="39059" y="17348"/>
                  </a:cubicBezTo>
                  <a:cubicBezTo>
                    <a:pt x="39727" y="18807"/>
                    <a:pt x="40305" y="20388"/>
                    <a:pt x="41065" y="21816"/>
                  </a:cubicBezTo>
                  <a:cubicBezTo>
                    <a:pt x="41764" y="21512"/>
                    <a:pt x="47661" y="16436"/>
                    <a:pt x="47235" y="15494"/>
                  </a:cubicBezTo>
                  <a:cubicBezTo>
                    <a:pt x="45867" y="12576"/>
                    <a:pt x="44500" y="9628"/>
                    <a:pt x="43132" y="6710"/>
                  </a:cubicBezTo>
                  <a:cubicBezTo>
                    <a:pt x="42463" y="5251"/>
                    <a:pt x="41734" y="3731"/>
                    <a:pt x="40457" y="2728"/>
                  </a:cubicBezTo>
                  <a:cubicBezTo>
                    <a:pt x="37965" y="843"/>
                    <a:pt x="34256" y="1269"/>
                    <a:pt x="31338" y="995"/>
                  </a:cubicBezTo>
                  <a:cubicBezTo>
                    <a:pt x="30396" y="904"/>
                    <a:pt x="29454" y="783"/>
                    <a:pt x="28511" y="631"/>
                  </a:cubicBezTo>
                  <a:cubicBezTo>
                    <a:pt x="28129" y="549"/>
                    <a:pt x="26765" y="0"/>
                    <a:pt x="2622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32"/>
            <p:cNvSpPr/>
            <p:nvPr/>
          </p:nvSpPr>
          <p:spPr>
            <a:xfrm>
              <a:off x="1262475" y="2834950"/>
              <a:ext cx="275875" cy="204725"/>
            </a:xfrm>
            <a:custGeom>
              <a:rect b="b" l="l" r="r" t="t"/>
              <a:pathLst>
                <a:path extrusionOk="0" h="8189" w="11035">
                  <a:moveTo>
                    <a:pt x="8663" y="0"/>
                  </a:moveTo>
                  <a:lnTo>
                    <a:pt x="8663" y="0"/>
                  </a:lnTo>
                  <a:cubicBezTo>
                    <a:pt x="8663" y="2"/>
                    <a:pt x="8662" y="4"/>
                    <a:pt x="8662" y="7"/>
                  </a:cubicBezTo>
                  <a:lnTo>
                    <a:pt x="8662" y="7"/>
                  </a:lnTo>
                  <a:cubicBezTo>
                    <a:pt x="8662" y="4"/>
                    <a:pt x="8663" y="2"/>
                    <a:pt x="8663" y="0"/>
                  </a:cubicBezTo>
                  <a:close/>
                  <a:moveTo>
                    <a:pt x="8662" y="7"/>
                  </a:moveTo>
                  <a:cubicBezTo>
                    <a:pt x="8604" y="277"/>
                    <a:pt x="7851" y="363"/>
                    <a:pt x="6930" y="363"/>
                  </a:cubicBezTo>
                  <a:cubicBezTo>
                    <a:pt x="5506" y="363"/>
                    <a:pt x="3681" y="159"/>
                    <a:pt x="3405" y="122"/>
                  </a:cubicBezTo>
                  <a:lnTo>
                    <a:pt x="3405" y="122"/>
                  </a:lnTo>
                  <a:cubicBezTo>
                    <a:pt x="3496" y="1034"/>
                    <a:pt x="3587" y="2341"/>
                    <a:pt x="3405" y="3435"/>
                  </a:cubicBezTo>
                  <a:cubicBezTo>
                    <a:pt x="3344" y="3860"/>
                    <a:pt x="3222" y="4256"/>
                    <a:pt x="3040" y="4560"/>
                  </a:cubicBezTo>
                  <a:cubicBezTo>
                    <a:pt x="2462" y="5563"/>
                    <a:pt x="1003" y="5684"/>
                    <a:pt x="0" y="5745"/>
                  </a:cubicBezTo>
                  <a:cubicBezTo>
                    <a:pt x="1140" y="7340"/>
                    <a:pt x="3134" y="8188"/>
                    <a:pt x="5106" y="8188"/>
                  </a:cubicBezTo>
                  <a:cubicBezTo>
                    <a:pt x="5238" y="8188"/>
                    <a:pt x="5370" y="8184"/>
                    <a:pt x="5502" y="8177"/>
                  </a:cubicBezTo>
                  <a:cubicBezTo>
                    <a:pt x="7569" y="8055"/>
                    <a:pt x="9545" y="7022"/>
                    <a:pt x="11034" y="5563"/>
                  </a:cubicBezTo>
                  <a:cubicBezTo>
                    <a:pt x="10456" y="5471"/>
                    <a:pt x="9818" y="5319"/>
                    <a:pt x="9393" y="4894"/>
                  </a:cubicBezTo>
                  <a:cubicBezTo>
                    <a:pt x="9089" y="4590"/>
                    <a:pt x="8906" y="4164"/>
                    <a:pt x="8815" y="3739"/>
                  </a:cubicBezTo>
                  <a:cubicBezTo>
                    <a:pt x="8481" y="2525"/>
                    <a:pt x="8420" y="1251"/>
                    <a:pt x="8662" y="7"/>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32"/>
            <p:cNvSpPr/>
            <p:nvPr/>
          </p:nvSpPr>
          <p:spPr>
            <a:xfrm>
              <a:off x="1323275" y="2834950"/>
              <a:ext cx="158075" cy="132225"/>
            </a:xfrm>
            <a:custGeom>
              <a:rect b="b" l="l" r="r" t="t"/>
              <a:pathLst>
                <a:path extrusionOk="0" h="5289" w="6323">
                  <a:moveTo>
                    <a:pt x="6231" y="0"/>
                  </a:moveTo>
                  <a:cubicBezTo>
                    <a:pt x="6231" y="0"/>
                    <a:pt x="6231" y="1"/>
                    <a:pt x="6231" y="1"/>
                  </a:cubicBezTo>
                  <a:lnTo>
                    <a:pt x="6231" y="1"/>
                  </a:lnTo>
                  <a:cubicBezTo>
                    <a:pt x="6231" y="1"/>
                    <a:pt x="6231" y="0"/>
                    <a:pt x="6231" y="0"/>
                  </a:cubicBezTo>
                  <a:close/>
                  <a:moveTo>
                    <a:pt x="6231" y="1"/>
                  </a:moveTo>
                  <a:cubicBezTo>
                    <a:pt x="6182" y="276"/>
                    <a:pt x="5420" y="363"/>
                    <a:pt x="4489" y="363"/>
                  </a:cubicBezTo>
                  <a:cubicBezTo>
                    <a:pt x="3059" y="363"/>
                    <a:pt x="1230" y="159"/>
                    <a:pt x="973" y="122"/>
                  </a:cubicBezTo>
                  <a:lnTo>
                    <a:pt x="973" y="122"/>
                  </a:lnTo>
                  <a:cubicBezTo>
                    <a:pt x="1064" y="1034"/>
                    <a:pt x="1155" y="2341"/>
                    <a:pt x="973" y="3435"/>
                  </a:cubicBezTo>
                  <a:cubicBezTo>
                    <a:pt x="821" y="4225"/>
                    <a:pt x="486" y="4681"/>
                    <a:pt x="0" y="5289"/>
                  </a:cubicBezTo>
                  <a:cubicBezTo>
                    <a:pt x="1216" y="5228"/>
                    <a:pt x="2462" y="4924"/>
                    <a:pt x="3587" y="4468"/>
                  </a:cubicBezTo>
                  <a:cubicBezTo>
                    <a:pt x="4377" y="4134"/>
                    <a:pt x="5167" y="3648"/>
                    <a:pt x="5684" y="2949"/>
                  </a:cubicBezTo>
                  <a:cubicBezTo>
                    <a:pt x="6322" y="2098"/>
                    <a:pt x="6049" y="1034"/>
                    <a:pt x="6231" y="1"/>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32"/>
            <p:cNvSpPr/>
            <p:nvPr/>
          </p:nvSpPr>
          <p:spPr>
            <a:xfrm>
              <a:off x="1210800" y="2293875"/>
              <a:ext cx="476475" cy="574525"/>
            </a:xfrm>
            <a:custGeom>
              <a:rect b="b" l="l" r="r" t="t"/>
              <a:pathLst>
                <a:path extrusionOk="0" h="22981" w="19059">
                  <a:moveTo>
                    <a:pt x="8688" y="0"/>
                  </a:moveTo>
                  <a:cubicBezTo>
                    <a:pt x="8619" y="0"/>
                    <a:pt x="8550" y="1"/>
                    <a:pt x="8481" y="2"/>
                  </a:cubicBezTo>
                  <a:cubicBezTo>
                    <a:pt x="6779" y="32"/>
                    <a:pt x="5046" y="305"/>
                    <a:pt x="3526" y="1065"/>
                  </a:cubicBezTo>
                  <a:cubicBezTo>
                    <a:pt x="2797" y="1461"/>
                    <a:pt x="2189" y="1916"/>
                    <a:pt x="1733" y="2433"/>
                  </a:cubicBezTo>
                  <a:cubicBezTo>
                    <a:pt x="0" y="4378"/>
                    <a:pt x="61" y="7144"/>
                    <a:pt x="335" y="9941"/>
                  </a:cubicBezTo>
                  <a:cubicBezTo>
                    <a:pt x="487" y="11704"/>
                    <a:pt x="669" y="13467"/>
                    <a:pt x="821" y="15230"/>
                  </a:cubicBezTo>
                  <a:cubicBezTo>
                    <a:pt x="1004" y="16962"/>
                    <a:pt x="1156" y="18968"/>
                    <a:pt x="2219" y="20397"/>
                  </a:cubicBezTo>
                  <a:cubicBezTo>
                    <a:pt x="3526" y="22160"/>
                    <a:pt x="5745" y="22950"/>
                    <a:pt x="7903" y="22981"/>
                  </a:cubicBezTo>
                  <a:cubicBezTo>
                    <a:pt x="9606" y="22981"/>
                    <a:pt x="11308" y="22403"/>
                    <a:pt x="12554" y="21248"/>
                  </a:cubicBezTo>
                  <a:cubicBezTo>
                    <a:pt x="14165" y="19759"/>
                    <a:pt x="14834" y="17509"/>
                    <a:pt x="15259" y="15321"/>
                  </a:cubicBezTo>
                  <a:cubicBezTo>
                    <a:pt x="15344" y="15743"/>
                    <a:pt x="15767" y="16087"/>
                    <a:pt x="16192" y="16087"/>
                  </a:cubicBezTo>
                  <a:cubicBezTo>
                    <a:pt x="16225" y="16087"/>
                    <a:pt x="16259" y="16085"/>
                    <a:pt x="16293" y="16081"/>
                  </a:cubicBezTo>
                  <a:cubicBezTo>
                    <a:pt x="16749" y="15990"/>
                    <a:pt x="17144" y="15655"/>
                    <a:pt x="17448" y="15321"/>
                  </a:cubicBezTo>
                  <a:cubicBezTo>
                    <a:pt x="18755" y="13862"/>
                    <a:pt x="19059" y="11491"/>
                    <a:pt x="18633" y="9667"/>
                  </a:cubicBezTo>
                  <a:cubicBezTo>
                    <a:pt x="18511" y="9181"/>
                    <a:pt x="18299" y="8634"/>
                    <a:pt x="17812" y="8451"/>
                  </a:cubicBezTo>
                  <a:cubicBezTo>
                    <a:pt x="17702" y="8401"/>
                    <a:pt x="17585" y="8378"/>
                    <a:pt x="17466" y="8378"/>
                  </a:cubicBezTo>
                  <a:cubicBezTo>
                    <a:pt x="17160" y="8378"/>
                    <a:pt x="16846" y="8528"/>
                    <a:pt x="16627" y="8725"/>
                  </a:cubicBezTo>
                  <a:cubicBezTo>
                    <a:pt x="16293" y="9029"/>
                    <a:pt x="16141" y="9455"/>
                    <a:pt x="16019" y="9880"/>
                  </a:cubicBezTo>
                  <a:cubicBezTo>
                    <a:pt x="16171" y="8573"/>
                    <a:pt x="16171" y="7236"/>
                    <a:pt x="16019" y="5929"/>
                  </a:cubicBezTo>
                  <a:cubicBezTo>
                    <a:pt x="15897" y="4774"/>
                    <a:pt x="15776" y="3284"/>
                    <a:pt x="15046" y="2372"/>
                  </a:cubicBezTo>
                  <a:cubicBezTo>
                    <a:pt x="13600" y="512"/>
                    <a:pt x="11035" y="0"/>
                    <a:pt x="8688" y="0"/>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32"/>
            <p:cNvSpPr/>
            <p:nvPr/>
          </p:nvSpPr>
          <p:spPr>
            <a:xfrm>
              <a:off x="1210800" y="2293775"/>
              <a:ext cx="468125" cy="527525"/>
            </a:xfrm>
            <a:custGeom>
              <a:rect b="b" l="l" r="r" t="t"/>
              <a:pathLst>
                <a:path extrusionOk="0" h="21101" w="18725">
                  <a:moveTo>
                    <a:pt x="8823" y="1"/>
                  </a:moveTo>
                  <a:cubicBezTo>
                    <a:pt x="8698" y="1"/>
                    <a:pt x="8574" y="2"/>
                    <a:pt x="8450" y="6"/>
                  </a:cubicBezTo>
                  <a:cubicBezTo>
                    <a:pt x="6779" y="36"/>
                    <a:pt x="5046" y="309"/>
                    <a:pt x="3526" y="1069"/>
                  </a:cubicBezTo>
                  <a:cubicBezTo>
                    <a:pt x="2766" y="1465"/>
                    <a:pt x="2189" y="1920"/>
                    <a:pt x="1733" y="2437"/>
                  </a:cubicBezTo>
                  <a:cubicBezTo>
                    <a:pt x="0" y="4382"/>
                    <a:pt x="61" y="7148"/>
                    <a:pt x="335" y="9945"/>
                  </a:cubicBezTo>
                  <a:cubicBezTo>
                    <a:pt x="487" y="11708"/>
                    <a:pt x="669" y="13471"/>
                    <a:pt x="821" y="15234"/>
                  </a:cubicBezTo>
                  <a:cubicBezTo>
                    <a:pt x="943" y="16328"/>
                    <a:pt x="1034" y="17422"/>
                    <a:pt x="1338" y="18486"/>
                  </a:cubicBezTo>
                  <a:cubicBezTo>
                    <a:pt x="1672" y="19702"/>
                    <a:pt x="2159" y="20340"/>
                    <a:pt x="3131" y="21100"/>
                  </a:cubicBezTo>
                  <a:cubicBezTo>
                    <a:pt x="1946" y="18912"/>
                    <a:pt x="1703" y="16358"/>
                    <a:pt x="1490" y="13866"/>
                  </a:cubicBezTo>
                  <a:cubicBezTo>
                    <a:pt x="1368" y="12073"/>
                    <a:pt x="1216" y="10249"/>
                    <a:pt x="1368" y="8455"/>
                  </a:cubicBezTo>
                  <a:lnTo>
                    <a:pt x="1368" y="8455"/>
                  </a:lnTo>
                  <a:cubicBezTo>
                    <a:pt x="1915" y="9094"/>
                    <a:pt x="2706" y="9519"/>
                    <a:pt x="3526" y="9671"/>
                  </a:cubicBezTo>
                  <a:cubicBezTo>
                    <a:pt x="3678" y="9671"/>
                    <a:pt x="3891" y="9671"/>
                    <a:pt x="3922" y="9519"/>
                  </a:cubicBezTo>
                  <a:cubicBezTo>
                    <a:pt x="3952" y="9459"/>
                    <a:pt x="3952" y="9398"/>
                    <a:pt x="3922" y="9307"/>
                  </a:cubicBezTo>
                  <a:cubicBezTo>
                    <a:pt x="3800" y="8820"/>
                    <a:pt x="3678" y="8364"/>
                    <a:pt x="3557" y="7878"/>
                  </a:cubicBezTo>
                  <a:lnTo>
                    <a:pt x="3557" y="7878"/>
                  </a:lnTo>
                  <a:cubicBezTo>
                    <a:pt x="4621" y="8759"/>
                    <a:pt x="5897" y="9398"/>
                    <a:pt x="7235" y="9732"/>
                  </a:cubicBezTo>
                  <a:cubicBezTo>
                    <a:pt x="7623" y="9829"/>
                    <a:pt x="8023" y="9901"/>
                    <a:pt x="8420" y="9901"/>
                  </a:cubicBezTo>
                  <a:cubicBezTo>
                    <a:pt x="8645" y="9901"/>
                    <a:pt x="8869" y="9878"/>
                    <a:pt x="9089" y="9823"/>
                  </a:cubicBezTo>
                  <a:cubicBezTo>
                    <a:pt x="8815" y="9246"/>
                    <a:pt x="8542" y="8699"/>
                    <a:pt x="8238" y="8121"/>
                  </a:cubicBezTo>
                  <a:lnTo>
                    <a:pt x="8238" y="8121"/>
                  </a:lnTo>
                  <a:cubicBezTo>
                    <a:pt x="9017" y="8446"/>
                    <a:pt x="9865" y="8606"/>
                    <a:pt x="10713" y="8606"/>
                  </a:cubicBezTo>
                  <a:cubicBezTo>
                    <a:pt x="11453" y="8606"/>
                    <a:pt x="12194" y="8484"/>
                    <a:pt x="12888" y="8243"/>
                  </a:cubicBezTo>
                  <a:cubicBezTo>
                    <a:pt x="12554" y="7939"/>
                    <a:pt x="12220" y="7604"/>
                    <a:pt x="11885" y="7300"/>
                  </a:cubicBezTo>
                  <a:cubicBezTo>
                    <a:pt x="12706" y="7300"/>
                    <a:pt x="13527" y="7331"/>
                    <a:pt x="14347" y="7361"/>
                  </a:cubicBezTo>
                  <a:cubicBezTo>
                    <a:pt x="14317" y="7696"/>
                    <a:pt x="14134" y="8030"/>
                    <a:pt x="14013" y="8364"/>
                  </a:cubicBezTo>
                  <a:cubicBezTo>
                    <a:pt x="13861" y="8699"/>
                    <a:pt x="13770" y="9094"/>
                    <a:pt x="13891" y="9428"/>
                  </a:cubicBezTo>
                  <a:cubicBezTo>
                    <a:pt x="14001" y="9670"/>
                    <a:pt x="14254" y="9848"/>
                    <a:pt x="14500" y="9848"/>
                  </a:cubicBezTo>
                  <a:cubicBezTo>
                    <a:pt x="14595" y="9848"/>
                    <a:pt x="14688" y="9822"/>
                    <a:pt x="14773" y="9763"/>
                  </a:cubicBezTo>
                  <a:lnTo>
                    <a:pt x="14773" y="9763"/>
                  </a:lnTo>
                  <a:cubicBezTo>
                    <a:pt x="14408" y="10279"/>
                    <a:pt x="14408" y="10978"/>
                    <a:pt x="14590" y="11586"/>
                  </a:cubicBezTo>
                  <a:cubicBezTo>
                    <a:pt x="14773" y="12164"/>
                    <a:pt x="15138" y="12711"/>
                    <a:pt x="15502" y="13228"/>
                  </a:cubicBezTo>
                  <a:cubicBezTo>
                    <a:pt x="15381" y="12225"/>
                    <a:pt x="15715" y="11221"/>
                    <a:pt x="16384" y="10492"/>
                  </a:cubicBezTo>
                  <a:lnTo>
                    <a:pt x="16384" y="10492"/>
                  </a:lnTo>
                  <a:cubicBezTo>
                    <a:pt x="16262" y="11130"/>
                    <a:pt x="16201" y="11769"/>
                    <a:pt x="16201" y="12407"/>
                  </a:cubicBezTo>
                  <a:cubicBezTo>
                    <a:pt x="16300" y="12319"/>
                    <a:pt x="16430" y="12279"/>
                    <a:pt x="16565" y="12279"/>
                  </a:cubicBezTo>
                  <a:cubicBezTo>
                    <a:pt x="16804" y="12279"/>
                    <a:pt x="17057" y="12406"/>
                    <a:pt x="17174" y="12620"/>
                  </a:cubicBezTo>
                  <a:cubicBezTo>
                    <a:pt x="17387" y="12954"/>
                    <a:pt x="17296" y="13410"/>
                    <a:pt x="17022" y="13714"/>
                  </a:cubicBezTo>
                  <a:cubicBezTo>
                    <a:pt x="16870" y="13896"/>
                    <a:pt x="16627" y="14048"/>
                    <a:pt x="16597" y="14261"/>
                  </a:cubicBezTo>
                  <a:cubicBezTo>
                    <a:pt x="17083" y="14139"/>
                    <a:pt x="17478" y="13714"/>
                    <a:pt x="17691" y="13228"/>
                  </a:cubicBezTo>
                  <a:cubicBezTo>
                    <a:pt x="17904" y="12772"/>
                    <a:pt x="17995" y="12255"/>
                    <a:pt x="18086" y="11738"/>
                  </a:cubicBezTo>
                  <a:cubicBezTo>
                    <a:pt x="18207" y="11039"/>
                    <a:pt x="18268" y="10188"/>
                    <a:pt x="17721" y="9732"/>
                  </a:cubicBezTo>
                  <a:cubicBezTo>
                    <a:pt x="17755" y="9727"/>
                    <a:pt x="17789" y="9725"/>
                    <a:pt x="17823" y="9725"/>
                  </a:cubicBezTo>
                  <a:cubicBezTo>
                    <a:pt x="18217" y="9725"/>
                    <a:pt x="18612" y="10039"/>
                    <a:pt x="18724" y="10431"/>
                  </a:cubicBezTo>
                  <a:cubicBezTo>
                    <a:pt x="18542" y="9732"/>
                    <a:pt x="18633" y="8759"/>
                    <a:pt x="17812" y="8455"/>
                  </a:cubicBezTo>
                  <a:cubicBezTo>
                    <a:pt x="17702" y="8405"/>
                    <a:pt x="17585" y="8382"/>
                    <a:pt x="17465" y="8382"/>
                  </a:cubicBezTo>
                  <a:cubicBezTo>
                    <a:pt x="17157" y="8382"/>
                    <a:pt x="16838" y="8532"/>
                    <a:pt x="16597" y="8729"/>
                  </a:cubicBezTo>
                  <a:cubicBezTo>
                    <a:pt x="16293" y="9033"/>
                    <a:pt x="16141" y="9459"/>
                    <a:pt x="16019" y="9884"/>
                  </a:cubicBezTo>
                  <a:cubicBezTo>
                    <a:pt x="16171" y="8577"/>
                    <a:pt x="16171" y="7240"/>
                    <a:pt x="16019" y="5902"/>
                  </a:cubicBezTo>
                  <a:cubicBezTo>
                    <a:pt x="15897" y="4778"/>
                    <a:pt x="15776" y="3288"/>
                    <a:pt x="15046" y="2376"/>
                  </a:cubicBezTo>
                  <a:cubicBezTo>
                    <a:pt x="13633" y="559"/>
                    <a:pt x="11151" y="1"/>
                    <a:pt x="8823" y="1"/>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32"/>
            <p:cNvSpPr/>
            <p:nvPr/>
          </p:nvSpPr>
          <p:spPr>
            <a:xfrm>
              <a:off x="1603675" y="2541975"/>
              <a:ext cx="50175" cy="109625"/>
            </a:xfrm>
            <a:custGeom>
              <a:rect b="b" l="l" r="r" t="t"/>
              <a:pathLst>
                <a:path extrusionOk="0" h="4385" w="2007">
                  <a:moveTo>
                    <a:pt x="1019" y="2423"/>
                  </a:moveTo>
                  <a:cubicBezTo>
                    <a:pt x="1695" y="2423"/>
                    <a:pt x="1477" y="3800"/>
                    <a:pt x="790" y="4029"/>
                  </a:cubicBezTo>
                  <a:cubicBezTo>
                    <a:pt x="601" y="3574"/>
                    <a:pt x="579" y="3050"/>
                    <a:pt x="661" y="2521"/>
                  </a:cubicBezTo>
                  <a:lnTo>
                    <a:pt x="661" y="2521"/>
                  </a:lnTo>
                  <a:cubicBezTo>
                    <a:pt x="801" y="2453"/>
                    <a:pt x="920" y="2423"/>
                    <a:pt x="1019" y="2423"/>
                  </a:cubicBezTo>
                  <a:close/>
                  <a:moveTo>
                    <a:pt x="1672" y="0"/>
                  </a:moveTo>
                  <a:cubicBezTo>
                    <a:pt x="1298" y="0"/>
                    <a:pt x="1105" y="501"/>
                    <a:pt x="912" y="777"/>
                  </a:cubicBezTo>
                  <a:cubicBezTo>
                    <a:pt x="365" y="1749"/>
                    <a:pt x="0" y="2996"/>
                    <a:pt x="395" y="4120"/>
                  </a:cubicBezTo>
                  <a:cubicBezTo>
                    <a:pt x="490" y="4310"/>
                    <a:pt x="618" y="4385"/>
                    <a:pt x="754" y="4385"/>
                  </a:cubicBezTo>
                  <a:cubicBezTo>
                    <a:pt x="1051" y="4385"/>
                    <a:pt x="1385" y="4027"/>
                    <a:pt x="1489" y="3756"/>
                  </a:cubicBezTo>
                  <a:cubicBezTo>
                    <a:pt x="1837" y="3154"/>
                    <a:pt x="1637" y="2323"/>
                    <a:pt x="1107" y="2323"/>
                  </a:cubicBezTo>
                  <a:cubicBezTo>
                    <a:pt x="978" y="2323"/>
                    <a:pt x="831" y="2372"/>
                    <a:pt x="667" y="2484"/>
                  </a:cubicBezTo>
                  <a:lnTo>
                    <a:pt x="667" y="2484"/>
                  </a:lnTo>
                  <a:cubicBezTo>
                    <a:pt x="786" y="1754"/>
                    <a:pt x="1097" y="1018"/>
                    <a:pt x="1429" y="442"/>
                  </a:cubicBezTo>
                  <a:cubicBezTo>
                    <a:pt x="1491" y="296"/>
                    <a:pt x="1597" y="179"/>
                    <a:pt x="1697" y="179"/>
                  </a:cubicBezTo>
                  <a:cubicBezTo>
                    <a:pt x="1742" y="179"/>
                    <a:pt x="1786" y="203"/>
                    <a:pt x="1824" y="260"/>
                  </a:cubicBezTo>
                  <a:cubicBezTo>
                    <a:pt x="1824" y="290"/>
                    <a:pt x="1885" y="564"/>
                    <a:pt x="1885" y="594"/>
                  </a:cubicBezTo>
                  <a:cubicBezTo>
                    <a:pt x="1915" y="777"/>
                    <a:pt x="1945" y="959"/>
                    <a:pt x="1976" y="1142"/>
                  </a:cubicBezTo>
                  <a:cubicBezTo>
                    <a:pt x="2006" y="868"/>
                    <a:pt x="1976" y="564"/>
                    <a:pt x="1976" y="321"/>
                  </a:cubicBezTo>
                  <a:cubicBezTo>
                    <a:pt x="1976" y="169"/>
                    <a:pt x="1915" y="47"/>
                    <a:pt x="1793" y="17"/>
                  </a:cubicBezTo>
                  <a:cubicBezTo>
                    <a:pt x="1751" y="6"/>
                    <a:pt x="1711" y="0"/>
                    <a:pt x="16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32"/>
            <p:cNvSpPr/>
            <p:nvPr/>
          </p:nvSpPr>
          <p:spPr>
            <a:xfrm>
              <a:off x="1328575" y="2546950"/>
              <a:ext cx="68425" cy="148200"/>
            </a:xfrm>
            <a:custGeom>
              <a:rect b="b" l="l" r="r" t="t"/>
              <a:pathLst>
                <a:path extrusionOk="0" h="5928" w="2737">
                  <a:moveTo>
                    <a:pt x="2280" y="0"/>
                  </a:moveTo>
                  <a:cubicBezTo>
                    <a:pt x="2463" y="608"/>
                    <a:pt x="2250" y="1216"/>
                    <a:pt x="1977" y="1733"/>
                  </a:cubicBezTo>
                  <a:cubicBezTo>
                    <a:pt x="1642" y="2523"/>
                    <a:pt x="1" y="3860"/>
                    <a:pt x="821" y="4712"/>
                  </a:cubicBezTo>
                  <a:cubicBezTo>
                    <a:pt x="1247" y="5016"/>
                    <a:pt x="1733" y="5046"/>
                    <a:pt x="2189" y="5198"/>
                  </a:cubicBezTo>
                  <a:cubicBezTo>
                    <a:pt x="2250" y="5198"/>
                    <a:pt x="2280" y="5198"/>
                    <a:pt x="2280" y="5259"/>
                  </a:cubicBezTo>
                  <a:cubicBezTo>
                    <a:pt x="2341" y="5502"/>
                    <a:pt x="2402" y="5715"/>
                    <a:pt x="2463" y="5927"/>
                  </a:cubicBezTo>
                  <a:cubicBezTo>
                    <a:pt x="2463" y="5715"/>
                    <a:pt x="2432" y="5471"/>
                    <a:pt x="2432" y="5259"/>
                  </a:cubicBezTo>
                  <a:cubicBezTo>
                    <a:pt x="2432" y="5198"/>
                    <a:pt x="2402" y="5137"/>
                    <a:pt x="2372" y="5107"/>
                  </a:cubicBezTo>
                  <a:cubicBezTo>
                    <a:pt x="1977" y="4833"/>
                    <a:pt x="1429" y="4772"/>
                    <a:pt x="1065" y="4468"/>
                  </a:cubicBezTo>
                  <a:cubicBezTo>
                    <a:pt x="973" y="4377"/>
                    <a:pt x="943" y="4316"/>
                    <a:pt x="943" y="4164"/>
                  </a:cubicBezTo>
                  <a:cubicBezTo>
                    <a:pt x="1034" y="3648"/>
                    <a:pt x="1490" y="3131"/>
                    <a:pt x="1794" y="2675"/>
                  </a:cubicBezTo>
                  <a:cubicBezTo>
                    <a:pt x="2311" y="1946"/>
                    <a:pt x="2736" y="882"/>
                    <a:pt x="228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32"/>
            <p:cNvSpPr/>
            <p:nvPr/>
          </p:nvSpPr>
          <p:spPr>
            <a:xfrm>
              <a:off x="1491200" y="2545300"/>
              <a:ext cx="35700" cy="52650"/>
            </a:xfrm>
            <a:custGeom>
              <a:rect b="b" l="l" r="r" t="t"/>
              <a:pathLst>
                <a:path extrusionOk="0" h="2106" w="1428">
                  <a:moveTo>
                    <a:pt x="768" y="1"/>
                  </a:moveTo>
                  <a:cubicBezTo>
                    <a:pt x="746" y="1"/>
                    <a:pt x="723" y="2"/>
                    <a:pt x="700" y="5"/>
                  </a:cubicBezTo>
                  <a:cubicBezTo>
                    <a:pt x="578" y="5"/>
                    <a:pt x="426" y="97"/>
                    <a:pt x="335" y="218"/>
                  </a:cubicBezTo>
                  <a:cubicBezTo>
                    <a:pt x="304" y="249"/>
                    <a:pt x="244" y="279"/>
                    <a:pt x="244" y="340"/>
                  </a:cubicBezTo>
                  <a:cubicBezTo>
                    <a:pt x="0" y="735"/>
                    <a:pt x="0" y="1373"/>
                    <a:pt x="244" y="1768"/>
                  </a:cubicBezTo>
                  <a:cubicBezTo>
                    <a:pt x="335" y="1951"/>
                    <a:pt x="517" y="2072"/>
                    <a:pt x="700" y="2103"/>
                  </a:cubicBezTo>
                  <a:cubicBezTo>
                    <a:pt x="719" y="2105"/>
                    <a:pt x="738" y="2106"/>
                    <a:pt x="756" y="2106"/>
                  </a:cubicBezTo>
                  <a:cubicBezTo>
                    <a:pt x="1315" y="2106"/>
                    <a:pt x="1427" y="1238"/>
                    <a:pt x="1368" y="826"/>
                  </a:cubicBezTo>
                  <a:cubicBezTo>
                    <a:pt x="1339" y="509"/>
                    <a:pt x="1174" y="1"/>
                    <a:pt x="7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32"/>
            <p:cNvSpPr/>
            <p:nvPr/>
          </p:nvSpPr>
          <p:spPr>
            <a:xfrm>
              <a:off x="1283750" y="2558225"/>
              <a:ext cx="35725" cy="52650"/>
            </a:xfrm>
            <a:custGeom>
              <a:rect b="b" l="l" r="r" t="t"/>
              <a:pathLst>
                <a:path extrusionOk="0" h="2106" w="1429">
                  <a:moveTo>
                    <a:pt x="794" y="1"/>
                  </a:moveTo>
                  <a:cubicBezTo>
                    <a:pt x="773" y="1"/>
                    <a:pt x="752" y="2"/>
                    <a:pt x="730" y="5"/>
                  </a:cubicBezTo>
                  <a:cubicBezTo>
                    <a:pt x="578" y="5"/>
                    <a:pt x="426" y="96"/>
                    <a:pt x="335" y="218"/>
                  </a:cubicBezTo>
                  <a:cubicBezTo>
                    <a:pt x="304" y="248"/>
                    <a:pt x="274" y="279"/>
                    <a:pt x="244" y="340"/>
                  </a:cubicBezTo>
                  <a:cubicBezTo>
                    <a:pt x="0" y="735"/>
                    <a:pt x="0" y="1373"/>
                    <a:pt x="244" y="1768"/>
                  </a:cubicBezTo>
                  <a:cubicBezTo>
                    <a:pt x="335" y="1951"/>
                    <a:pt x="517" y="2072"/>
                    <a:pt x="700" y="2102"/>
                  </a:cubicBezTo>
                  <a:cubicBezTo>
                    <a:pt x="719" y="2104"/>
                    <a:pt x="738" y="2105"/>
                    <a:pt x="756" y="2105"/>
                  </a:cubicBezTo>
                  <a:cubicBezTo>
                    <a:pt x="1315" y="2105"/>
                    <a:pt x="1428" y="1238"/>
                    <a:pt x="1399" y="826"/>
                  </a:cubicBezTo>
                  <a:cubicBezTo>
                    <a:pt x="1341" y="509"/>
                    <a:pt x="1174" y="1"/>
                    <a:pt x="7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32"/>
            <p:cNvSpPr/>
            <p:nvPr/>
          </p:nvSpPr>
          <p:spPr>
            <a:xfrm>
              <a:off x="1349850" y="2717100"/>
              <a:ext cx="123900" cy="80175"/>
            </a:xfrm>
            <a:custGeom>
              <a:rect b="b" l="l" r="r" t="t"/>
              <a:pathLst>
                <a:path extrusionOk="0" h="3207" w="4956">
                  <a:moveTo>
                    <a:pt x="4629" y="1"/>
                  </a:moveTo>
                  <a:cubicBezTo>
                    <a:pt x="3680" y="1"/>
                    <a:pt x="489" y="316"/>
                    <a:pt x="153" y="368"/>
                  </a:cubicBezTo>
                  <a:cubicBezTo>
                    <a:pt x="122" y="368"/>
                    <a:pt x="62" y="368"/>
                    <a:pt x="31" y="398"/>
                  </a:cubicBezTo>
                  <a:cubicBezTo>
                    <a:pt x="1" y="428"/>
                    <a:pt x="1" y="489"/>
                    <a:pt x="1" y="520"/>
                  </a:cubicBezTo>
                  <a:cubicBezTo>
                    <a:pt x="1" y="1371"/>
                    <a:pt x="396" y="2222"/>
                    <a:pt x="1004" y="2769"/>
                  </a:cubicBezTo>
                  <a:cubicBezTo>
                    <a:pt x="1350" y="3075"/>
                    <a:pt x="1795" y="3206"/>
                    <a:pt x="2249" y="3206"/>
                  </a:cubicBezTo>
                  <a:cubicBezTo>
                    <a:pt x="2833" y="3206"/>
                    <a:pt x="3434" y="2989"/>
                    <a:pt x="3861" y="2647"/>
                  </a:cubicBezTo>
                  <a:cubicBezTo>
                    <a:pt x="4591" y="2009"/>
                    <a:pt x="4955" y="1006"/>
                    <a:pt x="4895" y="33"/>
                  </a:cubicBezTo>
                  <a:cubicBezTo>
                    <a:pt x="4895" y="10"/>
                    <a:pt x="4797" y="1"/>
                    <a:pt x="46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32"/>
            <p:cNvSpPr/>
            <p:nvPr/>
          </p:nvSpPr>
          <p:spPr>
            <a:xfrm>
              <a:off x="1350625" y="2716825"/>
              <a:ext cx="127675" cy="34875"/>
            </a:xfrm>
            <a:custGeom>
              <a:rect b="b" l="l" r="r" t="t"/>
              <a:pathLst>
                <a:path extrusionOk="0" h="1395" w="5107">
                  <a:moveTo>
                    <a:pt x="4802" y="0"/>
                  </a:moveTo>
                  <a:cubicBezTo>
                    <a:pt x="4745" y="0"/>
                    <a:pt x="4671" y="14"/>
                    <a:pt x="4651" y="14"/>
                  </a:cubicBezTo>
                  <a:cubicBezTo>
                    <a:pt x="4286" y="14"/>
                    <a:pt x="3891" y="44"/>
                    <a:pt x="3526" y="75"/>
                  </a:cubicBezTo>
                  <a:cubicBezTo>
                    <a:pt x="2645" y="135"/>
                    <a:pt x="1763" y="227"/>
                    <a:pt x="882" y="287"/>
                  </a:cubicBezTo>
                  <a:lnTo>
                    <a:pt x="517" y="318"/>
                  </a:lnTo>
                  <a:cubicBezTo>
                    <a:pt x="426" y="348"/>
                    <a:pt x="243" y="318"/>
                    <a:pt x="152" y="379"/>
                  </a:cubicBezTo>
                  <a:cubicBezTo>
                    <a:pt x="0" y="409"/>
                    <a:pt x="0" y="439"/>
                    <a:pt x="0" y="531"/>
                  </a:cubicBezTo>
                  <a:cubicBezTo>
                    <a:pt x="0" y="835"/>
                    <a:pt x="31" y="1047"/>
                    <a:pt x="335" y="1199"/>
                  </a:cubicBezTo>
                  <a:cubicBezTo>
                    <a:pt x="517" y="1260"/>
                    <a:pt x="730" y="1290"/>
                    <a:pt x="912" y="1321"/>
                  </a:cubicBezTo>
                  <a:cubicBezTo>
                    <a:pt x="1328" y="1356"/>
                    <a:pt x="1788" y="1395"/>
                    <a:pt x="2252" y="1395"/>
                  </a:cubicBezTo>
                  <a:cubicBezTo>
                    <a:pt x="3008" y="1395"/>
                    <a:pt x="3775" y="1291"/>
                    <a:pt x="4377" y="895"/>
                  </a:cubicBezTo>
                  <a:cubicBezTo>
                    <a:pt x="4529" y="774"/>
                    <a:pt x="5107" y="287"/>
                    <a:pt x="4864" y="14"/>
                  </a:cubicBezTo>
                  <a:cubicBezTo>
                    <a:pt x="4853" y="4"/>
                    <a:pt x="4830" y="0"/>
                    <a:pt x="480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32"/>
            <p:cNvSpPr/>
            <p:nvPr/>
          </p:nvSpPr>
          <p:spPr>
            <a:xfrm>
              <a:off x="1245750" y="2481625"/>
              <a:ext cx="113250" cy="45575"/>
            </a:xfrm>
            <a:custGeom>
              <a:rect b="b" l="l" r="r" t="t"/>
              <a:pathLst>
                <a:path extrusionOk="0" h="1823" w="4530">
                  <a:moveTo>
                    <a:pt x="2452" y="1"/>
                  </a:moveTo>
                  <a:cubicBezTo>
                    <a:pt x="1315" y="1"/>
                    <a:pt x="179" y="631"/>
                    <a:pt x="1" y="1823"/>
                  </a:cubicBezTo>
                  <a:cubicBezTo>
                    <a:pt x="1672" y="1549"/>
                    <a:pt x="2949" y="1580"/>
                    <a:pt x="4530" y="972"/>
                  </a:cubicBezTo>
                  <a:cubicBezTo>
                    <a:pt x="4063" y="317"/>
                    <a:pt x="3258" y="1"/>
                    <a:pt x="245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32"/>
            <p:cNvSpPr/>
            <p:nvPr/>
          </p:nvSpPr>
          <p:spPr>
            <a:xfrm>
              <a:off x="1452450" y="2470850"/>
              <a:ext cx="114775" cy="38025"/>
            </a:xfrm>
            <a:custGeom>
              <a:rect b="b" l="l" r="r" t="t"/>
              <a:pathLst>
                <a:path extrusionOk="0" h="1521" w="4591">
                  <a:moveTo>
                    <a:pt x="2280" y="0"/>
                  </a:moveTo>
                  <a:cubicBezTo>
                    <a:pt x="1343" y="0"/>
                    <a:pt x="402" y="434"/>
                    <a:pt x="0" y="1312"/>
                  </a:cubicBezTo>
                  <a:cubicBezTo>
                    <a:pt x="956" y="1451"/>
                    <a:pt x="1772" y="1520"/>
                    <a:pt x="2608" y="1520"/>
                  </a:cubicBezTo>
                  <a:cubicBezTo>
                    <a:pt x="3235" y="1520"/>
                    <a:pt x="3874" y="1481"/>
                    <a:pt x="4590" y="1403"/>
                  </a:cubicBezTo>
                  <a:cubicBezTo>
                    <a:pt x="4233" y="472"/>
                    <a:pt x="3258" y="0"/>
                    <a:pt x="228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32"/>
            <p:cNvSpPr/>
            <p:nvPr/>
          </p:nvSpPr>
          <p:spPr>
            <a:xfrm>
              <a:off x="1154575" y="2225575"/>
              <a:ext cx="563100" cy="409550"/>
            </a:xfrm>
            <a:custGeom>
              <a:rect b="b" l="l" r="r" t="t"/>
              <a:pathLst>
                <a:path extrusionOk="0" h="16382" w="22524">
                  <a:moveTo>
                    <a:pt x="2887" y="11608"/>
                  </a:moveTo>
                  <a:cubicBezTo>
                    <a:pt x="2887" y="11609"/>
                    <a:pt x="2887" y="11609"/>
                    <a:pt x="2888" y="11609"/>
                  </a:cubicBezTo>
                  <a:cubicBezTo>
                    <a:pt x="2887" y="11609"/>
                    <a:pt x="2887" y="11609"/>
                    <a:pt x="2887" y="11608"/>
                  </a:cubicBezTo>
                  <a:close/>
                  <a:moveTo>
                    <a:pt x="10967" y="1"/>
                  </a:moveTo>
                  <a:cubicBezTo>
                    <a:pt x="9832" y="1"/>
                    <a:pt x="8690" y="164"/>
                    <a:pt x="7599" y="515"/>
                  </a:cubicBezTo>
                  <a:cubicBezTo>
                    <a:pt x="6778" y="758"/>
                    <a:pt x="5958" y="1153"/>
                    <a:pt x="5228" y="1639"/>
                  </a:cubicBezTo>
                  <a:cubicBezTo>
                    <a:pt x="5107" y="1700"/>
                    <a:pt x="4863" y="1943"/>
                    <a:pt x="4712" y="1974"/>
                  </a:cubicBezTo>
                  <a:cubicBezTo>
                    <a:pt x="4698" y="1976"/>
                    <a:pt x="4683" y="1978"/>
                    <a:pt x="4668" y="1978"/>
                  </a:cubicBezTo>
                  <a:cubicBezTo>
                    <a:pt x="4516" y="1978"/>
                    <a:pt x="4300" y="1849"/>
                    <a:pt x="4134" y="1822"/>
                  </a:cubicBezTo>
                  <a:cubicBezTo>
                    <a:pt x="3678" y="1822"/>
                    <a:pt x="3253" y="2065"/>
                    <a:pt x="2918" y="2338"/>
                  </a:cubicBezTo>
                  <a:cubicBezTo>
                    <a:pt x="1490" y="3433"/>
                    <a:pt x="608" y="5135"/>
                    <a:pt x="304" y="6898"/>
                  </a:cubicBezTo>
                  <a:cubicBezTo>
                    <a:pt x="0" y="8661"/>
                    <a:pt x="213" y="10484"/>
                    <a:pt x="699" y="12217"/>
                  </a:cubicBezTo>
                  <a:cubicBezTo>
                    <a:pt x="790" y="12612"/>
                    <a:pt x="942" y="13038"/>
                    <a:pt x="1125" y="13433"/>
                  </a:cubicBezTo>
                  <a:cubicBezTo>
                    <a:pt x="1155" y="13494"/>
                    <a:pt x="1186" y="13554"/>
                    <a:pt x="1216" y="13615"/>
                  </a:cubicBezTo>
                  <a:cubicBezTo>
                    <a:pt x="1733" y="14557"/>
                    <a:pt x="2675" y="15317"/>
                    <a:pt x="2827" y="16381"/>
                  </a:cubicBezTo>
                  <a:cubicBezTo>
                    <a:pt x="3131" y="14649"/>
                    <a:pt x="2979" y="12855"/>
                    <a:pt x="2401" y="11214"/>
                  </a:cubicBezTo>
                  <a:lnTo>
                    <a:pt x="2401" y="11214"/>
                  </a:lnTo>
                  <a:cubicBezTo>
                    <a:pt x="2523" y="11366"/>
                    <a:pt x="2705" y="11487"/>
                    <a:pt x="2887" y="11608"/>
                  </a:cubicBezTo>
                  <a:lnTo>
                    <a:pt x="2887" y="11608"/>
                  </a:lnTo>
                  <a:cubicBezTo>
                    <a:pt x="2860" y="11571"/>
                    <a:pt x="2979" y="10027"/>
                    <a:pt x="3009" y="9907"/>
                  </a:cubicBezTo>
                  <a:lnTo>
                    <a:pt x="3192" y="7749"/>
                  </a:lnTo>
                  <a:cubicBezTo>
                    <a:pt x="3253" y="8661"/>
                    <a:pt x="3617" y="9725"/>
                    <a:pt x="4499" y="9968"/>
                  </a:cubicBezTo>
                  <a:cubicBezTo>
                    <a:pt x="4544" y="9983"/>
                    <a:pt x="4590" y="9990"/>
                    <a:pt x="4636" y="9990"/>
                  </a:cubicBezTo>
                  <a:cubicBezTo>
                    <a:pt x="4681" y="9990"/>
                    <a:pt x="4727" y="9983"/>
                    <a:pt x="4772" y="9968"/>
                  </a:cubicBezTo>
                  <a:cubicBezTo>
                    <a:pt x="4924" y="9876"/>
                    <a:pt x="4894" y="9633"/>
                    <a:pt x="4833" y="9451"/>
                  </a:cubicBezTo>
                  <a:cubicBezTo>
                    <a:pt x="4438" y="8296"/>
                    <a:pt x="4043" y="7171"/>
                    <a:pt x="3648" y="6016"/>
                  </a:cubicBezTo>
                  <a:lnTo>
                    <a:pt x="3648" y="6016"/>
                  </a:lnTo>
                  <a:cubicBezTo>
                    <a:pt x="4681" y="7566"/>
                    <a:pt x="5988" y="8904"/>
                    <a:pt x="7478" y="9968"/>
                  </a:cubicBezTo>
                  <a:cubicBezTo>
                    <a:pt x="8040" y="10343"/>
                    <a:pt x="8674" y="10718"/>
                    <a:pt x="9317" y="10718"/>
                  </a:cubicBezTo>
                  <a:cubicBezTo>
                    <a:pt x="9403" y="10718"/>
                    <a:pt x="9489" y="10712"/>
                    <a:pt x="9575" y="10697"/>
                  </a:cubicBezTo>
                  <a:cubicBezTo>
                    <a:pt x="8990" y="9527"/>
                    <a:pt x="8180" y="8442"/>
                    <a:pt x="7253" y="7522"/>
                  </a:cubicBezTo>
                  <a:lnTo>
                    <a:pt x="7253" y="7522"/>
                  </a:lnTo>
                  <a:cubicBezTo>
                    <a:pt x="8641" y="8856"/>
                    <a:pt x="10508" y="9667"/>
                    <a:pt x="12432" y="9785"/>
                  </a:cubicBezTo>
                  <a:cubicBezTo>
                    <a:pt x="12541" y="9791"/>
                    <a:pt x="12651" y="9795"/>
                    <a:pt x="12760" y="9795"/>
                  </a:cubicBezTo>
                  <a:cubicBezTo>
                    <a:pt x="13196" y="9795"/>
                    <a:pt x="13624" y="9737"/>
                    <a:pt x="14013" y="9542"/>
                  </a:cubicBezTo>
                  <a:cubicBezTo>
                    <a:pt x="13557" y="9117"/>
                    <a:pt x="13101" y="8721"/>
                    <a:pt x="12645" y="8326"/>
                  </a:cubicBezTo>
                  <a:lnTo>
                    <a:pt x="12645" y="8326"/>
                  </a:lnTo>
                  <a:cubicBezTo>
                    <a:pt x="13452" y="8806"/>
                    <a:pt x="14343" y="9306"/>
                    <a:pt x="15248" y="9306"/>
                  </a:cubicBezTo>
                  <a:cubicBezTo>
                    <a:pt x="15434" y="9306"/>
                    <a:pt x="15620" y="9285"/>
                    <a:pt x="15806" y="9238"/>
                  </a:cubicBezTo>
                  <a:cubicBezTo>
                    <a:pt x="14894" y="8752"/>
                    <a:pt x="14043" y="8174"/>
                    <a:pt x="13283" y="7475"/>
                  </a:cubicBezTo>
                  <a:lnTo>
                    <a:pt x="13283" y="7475"/>
                  </a:lnTo>
                  <a:cubicBezTo>
                    <a:pt x="14134" y="7962"/>
                    <a:pt x="15016" y="8326"/>
                    <a:pt x="15958" y="8569"/>
                  </a:cubicBezTo>
                  <a:cubicBezTo>
                    <a:pt x="16156" y="8622"/>
                    <a:pt x="16377" y="8664"/>
                    <a:pt x="16588" y="8664"/>
                  </a:cubicBezTo>
                  <a:cubicBezTo>
                    <a:pt x="16864" y="8664"/>
                    <a:pt x="17123" y="8593"/>
                    <a:pt x="17295" y="8387"/>
                  </a:cubicBezTo>
                  <a:lnTo>
                    <a:pt x="17295" y="8387"/>
                  </a:lnTo>
                  <a:cubicBezTo>
                    <a:pt x="17083" y="9329"/>
                    <a:pt x="16961" y="10302"/>
                    <a:pt x="16931" y="11244"/>
                  </a:cubicBezTo>
                  <a:cubicBezTo>
                    <a:pt x="16931" y="11548"/>
                    <a:pt x="16961" y="11852"/>
                    <a:pt x="17143" y="12095"/>
                  </a:cubicBezTo>
                  <a:cubicBezTo>
                    <a:pt x="17235" y="12224"/>
                    <a:pt x="17415" y="12308"/>
                    <a:pt x="17583" y="12308"/>
                  </a:cubicBezTo>
                  <a:cubicBezTo>
                    <a:pt x="17694" y="12308"/>
                    <a:pt x="17800" y="12271"/>
                    <a:pt x="17873" y="12187"/>
                  </a:cubicBezTo>
                  <a:lnTo>
                    <a:pt x="17873" y="12187"/>
                  </a:lnTo>
                  <a:cubicBezTo>
                    <a:pt x="17508" y="12673"/>
                    <a:pt x="17295" y="13281"/>
                    <a:pt x="17265" y="13889"/>
                  </a:cubicBezTo>
                  <a:cubicBezTo>
                    <a:pt x="17326" y="13909"/>
                    <a:pt x="17390" y="13919"/>
                    <a:pt x="17454" y="13919"/>
                  </a:cubicBezTo>
                  <a:cubicBezTo>
                    <a:pt x="17582" y="13919"/>
                    <a:pt x="17711" y="13879"/>
                    <a:pt x="17812" y="13798"/>
                  </a:cubicBezTo>
                  <a:lnTo>
                    <a:pt x="17812" y="13798"/>
                  </a:lnTo>
                  <a:cubicBezTo>
                    <a:pt x="17782" y="13919"/>
                    <a:pt x="17812" y="14071"/>
                    <a:pt x="17934" y="14162"/>
                  </a:cubicBezTo>
                  <a:cubicBezTo>
                    <a:pt x="18086" y="13676"/>
                    <a:pt x="18268" y="13159"/>
                    <a:pt x="18420" y="12673"/>
                  </a:cubicBezTo>
                  <a:cubicBezTo>
                    <a:pt x="18572" y="12217"/>
                    <a:pt x="18724" y="11761"/>
                    <a:pt x="19058" y="11457"/>
                  </a:cubicBezTo>
                  <a:cubicBezTo>
                    <a:pt x="19286" y="11229"/>
                    <a:pt x="19613" y="11072"/>
                    <a:pt x="19923" y="11072"/>
                  </a:cubicBezTo>
                  <a:cubicBezTo>
                    <a:pt x="20068" y="11072"/>
                    <a:pt x="20209" y="11106"/>
                    <a:pt x="20335" y="11183"/>
                  </a:cubicBezTo>
                  <a:cubicBezTo>
                    <a:pt x="20548" y="10515"/>
                    <a:pt x="20396" y="9755"/>
                    <a:pt x="19970" y="9208"/>
                  </a:cubicBezTo>
                  <a:cubicBezTo>
                    <a:pt x="21156" y="8965"/>
                    <a:pt x="22159" y="8022"/>
                    <a:pt x="22523" y="6898"/>
                  </a:cubicBezTo>
                  <a:lnTo>
                    <a:pt x="22523" y="6898"/>
                  </a:lnTo>
                  <a:cubicBezTo>
                    <a:pt x="21976" y="6989"/>
                    <a:pt x="21460" y="7080"/>
                    <a:pt x="20943" y="7232"/>
                  </a:cubicBezTo>
                  <a:cubicBezTo>
                    <a:pt x="21520" y="6685"/>
                    <a:pt x="22159" y="5986"/>
                    <a:pt x="21946" y="5196"/>
                  </a:cubicBezTo>
                  <a:cubicBezTo>
                    <a:pt x="21915" y="5135"/>
                    <a:pt x="21885" y="5074"/>
                    <a:pt x="21855" y="5013"/>
                  </a:cubicBezTo>
                  <a:cubicBezTo>
                    <a:pt x="21802" y="4971"/>
                    <a:pt x="21742" y="4955"/>
                    <a:pt x="21680" y="4955"/>
                  </a:cubicBezTo>
                  <a:cubicBezTo>
                    <a:pt x="21563" y="4955"/>
                    <a:pt x="21437" y="5014"/>
                    <a:pt x="21338" y="5074"/>
                  </a:cubicBezTo>
                  <a:cubicBezTo>
                    <a:pt x="21012" y="5207"/>
                    <a:pt x="20658" y="5276"/>
                    <a:pt x="20303" y="5276"/>
                  </a:cubicBezTo>
                  <a:cubicBezTo>
                    <a:pt x="19929" y="5276"/>
                    <a:pt x="19553" y="5200"/>
                    <a:pt x="19210" y="5044"/>
                  </a:cubicBezTo>
                  <a:cubicBezTo>
                    <a:pt x="19697" y="4952"/>
                    <a:pt x="20153" y="4770"/>
                    <a:pt x="20578" y="4496"/>
                  </a:cubicBezTo>
                  <a:cubicBezTo>
                    <a:pt x="20700" y="4405"/>
                    <a:pt x="20852" y="4284"/>
                    <a:pt x="20852" y="4132"/>
                  </a:cubicBezTo>
                  <a:cubicBezTo>
                    <a:pt x="20852" y="3980"/>
                    <a:pt x="20700" y="3889"/>
                    <a:pt x="20608" y="3797"/>
                  </a:cubicBezTo>
                  <a:cubicBezTo>
                    <a:pt x="18329" y="2004"/>
                    <a:pt x="15715" y="606"/>
                    <a:pt x="12858" y="150"/>
                  </a:cubicBezTo>
                  <a:cubicBezTo>
                    <a:pt x="12236" y="52"/>
                    <a:pt x="11602" y="1"/>
                    <a:pt x="1096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32"/>
            <p:cNvSpPr/>
            <p:nvPr/>
          </p:nvSpPr>
          <p:spPr>
            <a:xfrm>
              <a:off x="1154575" y="2294650"/>
              <a:ext cx="563100" cy="340475"/>
            </a:xfrm>
            <a:custGeom>
              <a:rect b="b" l="l" r="r" t="t"/>
              <a:pathLst>
                <a:path extrusionOk="0" h="13619" w="22524">
                  <a:moveTo>
                    <a:pt x="2887" y="8845"/>
                  </a:moveTo>
                  <a:cubicBezTo>
                    <a:pt x="2887" y="8846"/>
                    <a:pt x="2887" y="8846"/>
                    <a:pt x="2888" y="8846"/>
                  </a:cubicBezTo>
                  <a:cubicBezTo>
                    <a:pt x="2887" y="8846"/>
                    <a:pt x="2887" y="8846"/>
                    <a:pt x="2887" y="8845"/>
                  </a:cubicBezTo>
                  <a:close/>
                  <a:moveTo>
                    <a:pt x="3070" y="1"/>
                  </a:moveTo>
                  <a:cubicBezTo>
                    <a:pt x="1368" y="1"/>
                    <a:pt x="547" y="2828"/>
                    <a:pt x="304" y="4135"/>
                  </a:cubicBezTo>
                  <a:cubicBezTo>
                    <a:pt x="0" y="5898"/>
                    <a:pt x="213" y="7721"/>
                    <a:pt x="699" y="9454"/>
                  </a:cubicBezTo>
                  <a:cubicBezTo>
                    <a:pt x="790" y="9849"/>
                    <a:pt x="942" y="10275"/>
                    <a:pt x="1125" y="10670"/>
                  </a:cubicBezTo>
                  <a:cubicBezTo>
                    <a:pt x="1155" y="10731"/>
                    <a:pt x="1186" y="10791"/>
                    <a:pt x="1216" y="10852"/>
                  </a:cubicBezTo>
                  <a:cubicBezTo>
                    <a:pt x="1733" y="11794"/>
                    <a:pt x="2675" y="12554"/>
                    <a:pt x="2827" y="13618"/>
                  </a:cubicBezTo>
                  <a:cubicBezTo>
                    <a:pt x="3131" y="11886"/>
                    <a:pt x="2979" y="10092"/>
                    <a:pt x="2401" y="8451"/>
                  </a:cubicBezTo>
                  <a:lnTo>
                    <a:pt x="2401" y="8451"/>
                  </a:lnTo>
                  <a:cubicBezTo>
                    <a:pt x="2523" y="8603"/>
                    <a:pt x="2705" y="8724"/>
                    <a:pt x="2887" y="8845"/>
                  </a:cubicBezTo>
                  <a:lnTo>
                    <a:pt x="2887" y="8845"/>
                  </a:lnTo>
                  <a:cubicBezTo>
                    <a:pt x="2860" y="8808"/>
                    <a:pt x="2979" y="7264"/>
                    <a:pt x="3009" y="7144"/>
                  </a:cubicBezTo>
                  <a:lnTo>
                    <a:pt x="3192" y="4986"/>
                  </a:lnTo>
                  <a:cubicBezTo>
                    <a:pt x="3253" y="5898"/>
                    <a:pt x="3617" y="6962"/>
                    <a:pt x="4499" y="7205"/>
                  </a:cubicBezTo>
                  <a:cubicBezTo>
                    <a:pt x="4544" y="7220"/>
                    <a:pt x="4590" y="7227"/>
                    <a:pt x="4636" y="7227"/>
                  </a:cubicBezTo>
                  <a:cubicBezTo>
                    <a:pt x="4681" y="7227"/>
                    <a:pt x="4727" y="7220"/>
                    <a:pt x="4772" y="7205"/>
                  </a:cubicBezTo>
                  <a:cubicBezTo>
                    <a:pt x="4924" y="7113"/>
                    <a:pt x="4894" y="6870"/>
                    <a:pt x="4833" y="6688"/>
                  </a:cubicBezTo>
                  <a:cubicBezTo>
                    <a:pt x="4438" y="5533"/>
                    <a:pt x="4043" y="4408"/>
                    <a:pt x="3648" y="3253"/>
                  </a:cubicBezTo>
                  <a:lnTo>
                    <a:pt x="3648" y="3253"/>
                  </a:lnTo>
                  <a:cubicBezTo>
                    <a:pt x="4681" y="4803"/>
                    <a:pt x="5988" y="6141"/>
                    <a:pt x="7478" y="7205"/>
                  </a:cubicBezTo>
                  <a:cubicBezTo>
                    <a:pt x="8040" y="7580"/>
                    <a:pt x="8674" y="7955"/>
                    <a:pt x="9317" y="7955"/>
                  </a:cubicBezTo>
                  <a:cubicBezTo>
                    <a:pt x="9403" y="7955"/>
                    <a:pt x="9489" y="7949"/>
                    <a:pt x="9575" y="7934"/>
                  </a:cubicBezTo>
                  <a:cubicBezTo>
                    <a:pt x="8990" y="6764"/>
                    <a:pt x="8180" y="5679"/>
                    <a:pt x="7253" y="4759"/>
                  </a:cubicBezTo>
                  <a:lnTo>
                    <a:pt x="7253" y="4759"/>
                  </a:lnTo>
                  <a:cubicBezTo>
                    <a:pt x="8641" y="6093"/>
                    <a:pt x="10508" y="6904"/>
                    <a:pt x="12432" y="7022"/>
                  </a:cubicBezTo>
                  <a:cubicBezTo>
                    <a:pt x="12541" y="7028"/>
                    <a:pt x="12651" y="7032"/>
                    <a:pt x="12760" y="7032"/>
                  </a:cubicBezTo>
                  <a:cubicBezTo>
                    <a:pt x="13196" y="7032"/>
                    <a:pt x="13624" y="6974"/>
                    <a:pt x="14013" y="6779"/>
                  </a:cubicBezTo>
                  <a:cubicBezTo>
                    <a:pt x="13557" y="6354"/>
                    <a:pt x="13101" y="5958"/>
                    <a:pt x="12645" y="5563"/>
                  </a:cubicBezTo>
                  <a:lnTo>
                    <a:pt x="12645" y="5563"/>
                  </a:lnTo>
                  <a:cubicBezTo>
                    <a:pt x="13452" y="6043"/>
                    <a:pt x="14343" y="6543"/>
                    <a:pt x="15248" y="6543"/>
                  </a:cubicBezTo>
                  <a:cubicBezTo>
                    <a:pt x="15434" y="6543"/>
                    <a:pt x="15620" y="6522"/>
                    <a:pt x="15806" y="6475"/>
                  </a:cubicBezTo>
                  <a:cubicBezTo>
                    <a:pt x="14894" y="5989"/>
                    <a:pt x="14043" y="5411"/>
                    <a:pt x="13283" y="4712"/>
                  </a:cubicBezTo>
                  <a:lnTo>
                    <a:pt x="13283" y="4712"/>
                  </a:lnTo>
                  <a:cubicBezTo>
                    <a:pt x="14134" y="5199"/>
                    <a:pt x="15016" y="5563"/>
                    <a:pt x="15958" y="5806"/>
                  </a:cubicBezTo>
                  <a:cubicBezTo>
                    <a:pt x="16156" y="5859"/>
                    <a:pt x="16377" y="5901"/>
                    <a:pt x="16588" y="5901"/>
                  </a:cubicBezTo>
                  <a:cubicBezTo>
                    <a:pt x="16864" y="5901"/>
                    <a:pt x="17123" y="5830"/>
                    <a:pt x="17295" y="5624"/>
                  </a:cubicBezTo>
                  <a:lnTo>
                    <a:pt x="17295" y="5624"/>
                  </a:lnTo>
                  <a:cubicBezTo>
                    <a:pt x="17083" y="6566"/>
                    <a:pt x="16961" y="7539"/>
                    <a:pt x="16931" y="8481"/>
                  </a:cubicBezTo>
                  <a:cubicBezTo>
                    <a:pt x="16931" y="8785"/>
                    <a:pt x="16961" y="9089"/>
                    <a:pt x="17143" y="9332"/>
                  </a:cubicBezTo>
                  <a:cubicBezTo>
                    <a:pt x="17235" y="9461"/>
                    <a:pt x="17415" y="9545"/>
                    <a:pt x="17583" y="9545"/>
                  </a:cubicBezTo>
                  <a:cubicBezTo>
                    <a:pt x="17694" y="9545"/>
                    <a:pt x="17800" y="9508"/>
                    <a:pt x="17873" y="9424"/>
                  </a:cubicBezTo>
                  <a:lnTo>
                    <a:pt x="17873" y="9424"/>
                  </a:lnTo>
                  <a:cubicBezTo>
                    <a:pt x="17508" y="9910"/>
                    <a:pt x="17295" y="10518"/>
                    <a:pt x="17265" y="11126"/>
                  </a:cubicBezTo>
                  <a:cubicBezTo>
                    <a:pt x="17326" y="11146"/>
                    <a:pt x="17390" y="11156"/>
                    <a:pt x="17454" y="11156"/>
                  </a:cubicBezTo>
                  <a:cubicBezTo>
                    <a:pt x="17582" y="11156"/>
                    <a:pt x="17711" y="11116"/>
                    <a:pt x="17812" y="11035"/>
                  </a:cubicBezTo>
                  <a:lnTo>
                    <a:pt x="17812" y="11035"/>
                  </a:lnTo>
                  <a:cubicBezTo>
                    <a:pt x="17782" y="11156"/>
                    <a:pt x="17812" y="11308"/>
                    <a:pt x="17934" y="11399"/>
                  </a:cubicBezTo>
                  <a:cubicBezTo>
                    <a:pt x="18086" y="10913"/>
                    <a:pt x="18268" y="10396"/>
                    <a:pt x="18420" y="9910"/>
                  </a:cubicBezTo>
                  <a:cubicBezTo>
                    <a:pt x="18572" y="9454"/>
                    <a:pt x="18724" y="8998"/>
                    <a:pt x="19058" y="8694"/>
                  </a:cubicBezTo>
                  <a:cubicBezTo>
                    <a:pt x="19286" y="8466"/>
                    <a:pt x="19613" y="8309"/>
                    <a:pt x="19923" y="8309"/>
                  </a:cubicBezTo>
                  <a:cubicBezTo>
                    <a:pt x="20068" y="8309"/>
                    <a:pt x="20209" y="8343"/>
                    <a:pt x="20335" y="8420"/>
                  </a:cubicBezTo>
                  <a:cubicBezTo>
                    <a:pt x="20548" y="7752"/>
                    <a:pt x="20396" y="6992"/>
                    <a:pt x="19970" y="6445"/>
                  </a:cubicBezTo>
                  <a:cubicBezTo>
                    <a:pt x="21156" y="6202"/>
                    <a:pt x="22159" y="5259"/>
                    <a:pt x="22523" y="4135"/>
                  </a:cubicBezTo>
                  <a:lnTo>
                    <a:pt x="22523" y="4135"/>
                  </a:lnTo>
                  <a:cubicBezTo>
                    <a:pt x="21976" y="4226"/>
                    <a:pt x="21460" y="4317"/>
                    <a:pt x="20943" y="4469"/>
                  </a:cubicBezTo>
                  <a:cubicBezTo>
                    <a:pt x="21277" y="4135"/>
                    <a:pt x="21703" y="3740"/>
                    <a:pt x="21855" y="3284"/>
                  </a:cubicBezTo>
                  <a:cubicBezTo>
                    <a:pt x="22007" y="2919"/>
                    <a:pt x="21855" y="2645"/>
                    <a:pt x="21915" y="2250"/>
                  </a:cubicBezTo>
                  <a:lnTo>
                    <a:pt x="21915" y="2250"/>
                  </a:lnTo>
                  <a:cubicBezTo>
                    <a:pt x="21612" y="3132"/>
                    <a:pt x="20700" y="3648"/>
                    <a:pt x="19788" y="3679"/>
                  </a:cubicBezTo>
                  <a:cubicBezTo>
                    <a:pt x="19755" y="3680"/>
                    <a:pt x="19722" y="3680"/>
                    <a:pt x="19689" y="3680"/>
                  </a:cubicBezTo>
                  <a:cubicBezTo>
                    <a:pt x="18812" y="3680"/>
                    <a:pt x="17966" y="3297"/>
                    <a:pt x="17204" y="2858"/>
                  </a:cubicBezTo>
                  <a:cubicBezTo>
                    <a:pt x="16414" y="2402"/>
                    <a:pt x="15684" y="1855"/>
                    <a:pt x="14864" y="1490"/>
                  </a:cubicBezTo>
                  <a:lnTo>
                    <a:pt x="14864" y="1490"/>
                  </a:lnTo>
                  <a:cubicBezTo>
                    <a:pt x="15016" y="2311"/>
                    <a:pt x="15441" y="3101"/>
                    <a:pt x="16080" y="3679"/>
                  </a:cubicBezTo>
                  <a:cubicBezTo>
                    <a:pt x="15993" y="3682"/>
                    <a:pt x="15907" y="3684"/>
                    <a:pt x="15821" y="3684"/>
                  </a:cubicBezTo>
                  <a:cubicBezTo>
                    <a:pt x="14483" y="3684"/>
                    <a:pt x="13176" y="3251"/>
                    <a:pt x="11976" y="2737"/>
                  </a:cubicBezTo>
                  <a:cubicBezTo>
                    <a:pt x="10669" y="2159"/>
                    <a:pt x="9392" y="1490"/>
                    <a:pt x="8055" y="1065"/>
                  </a:cubicBezTo>
                  <a:lnTo>
                    <a:pt x="8055" y="1065"/>
                  </a:lnTo>
                  <a:cubicBezTo>
                    <a:pt x="8268" y="1794"/>
                    <a:pt x="8602" y="2463"/>
                    <a:pt x="8967" y="3132"/>
                  </a:cubicBezTo>
                  <a:cubicBezTo>
                    <a:pt x="7812" y="2919"/>
                    <a:pt x="6657" y="2493"/>
                    <a:pt x="5654" y="1855"/>
                  </a:cubicBezTo>
                  <a:lnTo>
                    <a:pt x="5654" y="1855"/>
                  </a:lnTo>
                  <a:cubicBezTo>
                    <a:pt x="5775" y="2433"/>
                    <a:pt x="6019" y="2980"/>
                    <a:pt x="6414" y="3436"/>
                  </a:cubicBezTo>
                  <a:cubicBezTo>
                    <a:pt x="5502" y="2828"/>
                    <a:pt x="4742" y="2007"/>
                    <a:pt x="4195" y="1065"/>
                  </a:cubicBezTo>
                  <a:cubicBezTo>
                    <a:pt x="4134" y="943"/>
                    <a:pt x="4073" y="822"/>
                    <a:pt x="3952" y="822"/>
                  </a:cubicBezTo>
                  <a:cubicBezTo>
                    <a:pt x="3860" y="822"/>
                    <a:pt x="3800" y="852"/>
                    <a:pt x="3739" y="882"/>
                  </a:cubicBezTo>
                  <a:cubicBezTo>
                    <a:pt x="3253" y="1217"/>
                    <a:pt x="2857" y="1673"/>
                    <a:pt x="2614" y="2220"/>
                  </a:cubicBezTo>
                  <a:lnTo>
                    <a:pt x="307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32"/>
            <p:cNvSpPr/>
            <p:nvPr/>
          </p:nvSpPr>
          <p:spPr>
            <a:xfrm>
              <a:off x="1135575" y="2410125"/>
              <a:ext cx="123125" cy="418150"/>
            </a:xfrm>
            <a:custGeom>
              <a:rect b="b" l="l" r="r" t="t"/>
              <a:pathLst>
                <a:path extrusionOk="0" h="16726" w="4925">
                  <a:moveTo>
                    <a:pt x="1799" y="1"/>
                  </a:moveTo>
                  <a:cubicBezTo>
                    <a:pt x="1220" y="1"/>
                    <a:pt x="357" y="446"/>
                    <a:pt x="122" y="1005"/>
                  </a:cubicBezTo>
                  <a:cubicBezTo>
                    <a:pt x="31" y="1218"/>
                    <a:pt x="31" y="1431"/>
                    <a:pt x="31" y="1674"/>
                  </a:cubicBezTo>
                  <a:cubicBezTo>
                    <a:pt x="0" y="3589"/>
                    <a:pt x="304" y="5412"/>
                    <a:pt x="456" y="7297"/>
                  </a:cubicBezTo>
                  <a:cubicBezTo>
                    <a:pt x="669" y="9637"/>
                    <a:pt x="973" y="11978"/>
                    <a:pt x="1368" y="14288"/>
                  </a:cubicBezTo>
                  <a:cubicBezTo>
                    <a:pt x="1550" y="15200"/>
                    <a:pt x="1824" y="16294"/>
                    <a:pt x="2706" y="16628"/>
                  </a:cubicBezTo>
                  <a:cubicBezTo>
                    <a:pt x="2886" y="16695"/>
                    <a:pt x="3087" y="16726"/>
                    <a:pt x="3291" y="16726"/>
                  </a:cubicBezTo>
                  <a:cubicBezTo>
                    <a:pt x="3744" y="16726"/>
                    <a:pt x="4216" y="16575"/>
                    <a:pt x="4529" y="16324"/>
                  </a:cubicBezTo>
                  <a:cubicBezTo>
                    <a:pt x="4681" y="16172"/>
                    <a:pt x="4803" y="16051"/>
                    <a:pt x="4833" y="15899"/>
                  </a:cubicBezTo>
                  <a:cubicBezTo>
                    <a:pt x="4924" y="15565"/>
                    <a:pt x="4772" y="15200"/>
                    <a:pt x="4651" y="14714"/>
                  </a:cubicBezTo>
                  <a:cubicBezTo>
                    <a:pt x="4347" y="13224"/>
                    <a:pt x="4073" y="11704"/>
                    <a:pt x="3861" y="10185"/>
                  </a:cubicBezTo>
                  <a:cubicBezTo>
                    <a:pt x="3405" y="7297"/>
                    <a:pt x="3070" y="4349"/>
                    <a:pt x="2888" y="1400"/>
                  </a:cubicBezTo>
                  <a:cubicBezTo>
                    <a:pt x="2857" y="944"/>
                    <a:pt x="2797" y="428"/>
                    <a:pt x="2402" y="154"/>
                  </a:cubicBezTo>
                  <a:cubicBezTo>
                    <a:pt x="2250" y="63"/>
                    <a:pt x="2037" y="2"/>
                    <a:pt x="1854" y="2"/>
                  </a:cubicBezTo>
                  <a:cubicBezTo>
                    <a:pt x="1836" y="1"/>
                    <a:pt x="1818" y="1"/>
                    <a:pt x="17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32"/>
            <p:cNvSpPr/>
            <p:nvPr/>
          </p:nvSpPr>
          <p:spPr>
            <a:xfrm>
              <a:off x="1131775" y="2405525"/>
              <a:ext cx="102600" cy="421125"/>
            </a:xfrm>
            <a:custGeom>
              <a:rect b="b" l="l" r="r" t="t"/>
              <a:pathLst>
                <a:path extrusionOk="0" h="16845" w="4104">
                  <a:moveTo>
                    <a:pt x="1824" y="1"/>
                  </a:moveTo>
                  <a:cubicBezTo>
                    <a:pt x="1550" y="1"/>
                    <a:pt x="1216" y="153"/>
                    <a:pt x="973" y="274"/>
                  </a:cubicBezTo>
                  <a:cubicBezTo>
                    <a:pt x="608" y="426"/>
                    <a:pt x="274" y="639"/>
                    <a:pt x="122" y="1034"/>
                  </a:cubicBezTo>
                  <a:cubicBezTo>
                    <a:pt x="31" y="1247"/>
                    <a:pt x="31" y="1490"/>
                    <a:pt x="31" y="1703"/>
                  </a:cubicBezTo>
                  <a:cubicBezTo>
                    <a:pt x="0" y="3618"/>
                    <a:pt x="304" y="5441"/>
                    <a:pt x="456" y="7356"/>
                  </a:cubicBezTo>
                  <a:cubicBezTo>
                    <a:pt x="669" y="9666"/>
                    <a:pt x="973" y="12007"/>
                    <a:pt x="1368" y="14317"/>
                  </a:cubicBezTo>
                  <a:cubicBezTo>
                    <a:pt x="1550" y="15259"/>
                    <a:pt x="1824" y="16323"/>
                    <a:pt x="2706" y="16657"/>
                  </a:cubicBezTo>
                  <a:cubicBezTo>
                    <a:pt x="2861" y="16726"/>
                    <a:pt x="3281" y="16845"/>
                    <a:pt x="3621" y="16845"/>
                  </a:cubicBezTo>
                  <a:cubicBezTo>
                    <a:pt x="3879" y="16845"/>
                    <a:pt x="4091" y="16776"/>
                    <a:pt x="4104" y="16566"/>
                  </a:cubicBezTo>
                  <a:cubicBezTo>
                    <a:pt x="3465" y="16293"/>
                    <a:pt x="3222" y="15624"/>
                    <a:pt x="3101" y="14986"/>
                  </a:cubicBezTo>
                  <a:cubicBezTo>
                    <a:pt x="2645" y="12706"/>
                    <a:pt x="2280" y="10457"/>
                    <a:pt x="2067" y="8147"/>
                  </a:cubicBezTo>
                  <a:cubicBezTo>
                    <a:pt x="1824" y="6019"/>
                    <a:pt x="1368" y="3982"/>
                    <a:pt x="1459" y="1794"/>
                  </a:cubicBezTo>
                  <a:cubicBezTo>
                    <a:pt x="1459" y="1186"/>
                    <a:pt x="1520" y="517"/>
                    <a:pt x="182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32"/>
            <p:cNvSpPr/>
            <p:nvPr/>
          </p:nvSpPr>
          <p:spPr>
            <a:xfrm>
              <a:off x="975225" y="2531275"/>
              <a:ext cx="244725" cy="429075"/>
            </a:xfrm>
            <a:custGeom>
              <a:rect b="b" l="l" r="r" t="t"/>
              <a:pathLst>
                <a:path extrusionOk="0" h="17163" w="9789">
                  <a:moveTo>
                    <a:pt x="8530" y="1"/>
                  </a:moveTo>
                  <a:cubicBezTo>
                    <a:pt x="8287" y="1"/>
                    <a:pt x="7968" y="165"/>
                    <a:pt x="7812" y="232"/>
                  </a:cubicBezTo>
                  <a:cubicBezTo>
                    <a:pt x="6657" y="688"/>
                    <a:pt x="5381" y="1083"/>
                    <a:pt x="4378" y="1782"/>
                  </a:cubicBezTo>
                  <a:cubicBezTo>
                    <a:pt x="3952" y="2056"/>
                    <a:pt x="4013" y="2360"/>
                    <a:pt x="4074" y="2785"/>
                  </a:cubicBezTo>
                  <a:cubicBezTo>
                    <a:pt x="4074" y="2877"/>
                    <a:pt x="4074" y="2937"/>
                    <a:pt x="4043" y="2998"/>
                  </a:cubicBezTo>
                  <a:cubicBezTo>
                    <a:pt x="4013" y="3089"/>
                    <a:pt x="3952" y="3150"/>
                    <a:pt x="3861" y="3241"/>
                  </a:cubicBezTo>
                  <a:cubicBezTo>
                    <a:pt x="3162" y="3910"/>
                    <a:pt x="3405" y="5460"/>
                    <a:pt x="3344" y="6372"/>
                  </a:cubicBezTo>
                  <a:cubicBezTo>
                    <a:pt x="3253" y="7375"/>
                    <a:pt x="3101" y="8409"/>
                    <a:pt x="2828" y="9381"/>
                  </a:cubicBezTo>
                  <a:cubicBezTo>
                    <a:pt x="2706" y="9837"/>
                    <a:pt x="2554" y="10293"/>
                    <a:pt x="2372" y="10719"/>
                  </a:cubicBezTo>
                  <a:cubicBezTo>
                    <a:pt x="1733" y="12147"/>
                    <a:pt x="852" y="13485"/>
                    <a:pt x="1" y="14792"/>
                  </a:cubicBezTo>
                  <a:cubicBezTo>
                    <a:pt x="761" y="15582"/>
                    <a:pt x="1521" y="16372"/>
                    <a:pt x="2280" y="17162"/>
                  </a:cubicBezTo>
                  <a:cubicBezTo>
                    <a:pt x="3344" y="16068"/>
                    <a:pt x="3648" y="14427"/>
                    <a:pt x="4864" y="13393"/>
                  </a:cubicBezTo>
                  <a:cubicBezTo>
                    <a:pt x="5138" y="13181"/>
                    <a:pt x="5502" y="13120"/>
                    <a:pt x="5837" y="12998"/>
                  </a:cubicBezTo>
                  <a:cubicBezTo>
                    <a:pt x="6779" y="12634"/>
                    <a:pt x="7265" y="11235"/>
                    <a:pt x="7296" y="10354"/>
                  </a:cubicBezTo>
                  <a:cubicBezTo>
                    <a:pt x="7326" y="9868"/>
                    <a:pt x="7296" y="9381"/>
                    <a:pt x="7387" y="8925"/>
                  </a:cubicBezTo>
                  <a:cubicBezTo>
                    <a:pt x="7448" y="8500"/>
                    <a:pt x="7782" y="7861"/>
                    <a:pt x="8177" y="7740"/>
                  </a:cubicBezTo>
                  <a:lnTo>
                    <a:pt x="8177" y="7740"/>
                  </a:lnTo>
                  <a:cubicBezTo>
                    <a:pt x="8147" y="7953"/>
                    <a:pt x="8116" y="8257"/>
                    <a:pt x="8299" y="8378"/>
                  </a:cubicBezTo>
                  <a:cubicBezTo>
                    <a:pt x="8364" y="8443"/>
                    <a:pt x="8455" y="8474"/>
                    <a:pt x="8545" y="8474"/>
                  </a:cubicBezTo>
                  <a:cubicBezTo>
                    <a:pt x="8622" y="8474"/>
                    <a:pt x="8698" y="8451"/>
                    <a:pt x="8755" y="8409"/>
                  </a:cubicBezTo>
                  <a:cubicBezTo>
                    <a:pt x="8907" y="8317"/>
                    <a:pt x="9028" y="8165"/>
                    <a:pt x="9089" y="8013"/>
                  </a:cubicBezTo>
                  <a:cubicBezTo>
                    <a:pt x="9332" y="7497"/>
                    <a:pt x="9393" y="6798"/>
                    <a:pt x="9089" y="6311"/>
                  </a:cubicBezTo>
                  <a:cubicBezTo>
                    <a:pt x="8949" y="6091"/>
                    <a:pt x="8571" y="5989"/>
                    <a:pt x="8233" y="5989"/>
                  </a:cubicBezTo>
                  <a:cubicBezTo>
                    <a:pt x="8071" y="5989"/>
                    <a:pt x="7918" y="6013"/>
                    <a:pt x="7806" y="6058"/>
                  </a:cubicBezTo>
                  <a:lnTo>
                    <a:pt x="7806" y="6058"/>
                  </a:lnTo>
                  <a:cubicBezTo>
                    <a:pt x="8435" y="5789"/>
                    <a:pt x="9004" y="5576"/>
                    <a:pt x="9515" y="5126"/>
                  </a:cubicBezTo>
                  <a:cubicBezTo>
                    <a:pt x="9545" y="5095"/>
                    <a:pt x="9575" y="5065"/>
                    <a:pt x="9606" y="5035"/>
                  </a:cubicBezTo>
                  <a:cubicBezTo>
                    <a:pt x="9606" y="5004"/>
                    <a:pt x="9606" y="4974"/>
                    <a:pt x="9606" y="4913"/>
                  </a:cubicBezTo>
                  <a:cubicBezTo>
                    <a:pt x="9515" y="4609"/>
                    <a:pt x="9454" y="4275"/>
                    <a:pt x="9393" y="3971"/>
                  </a:cubicBezTo>
                  <a:cubicBezTo>
                    <a:pt x="9363" y="3758"/>
                    <a:pt x="9302" y="3515"/>
                    <a:pt x="9120" y="3393"/>
                  </a:cubicBezTo>
                  <a:lnTo>
                    <a:pt x="9120" y="3393"/>
                  </a:lnTo>
                  <a:cubicBezTo>
                    <a:pt x="9148" y="3400"/>
                    <a:pt x="9177" y="3404"/>
                    <a:pt x="9205" y="3404"/>
                  </a:cubicBezTo>
                  <a:cubicBezTo>
                    <a:pt x="9418" y="3404"/>
                    <a:pt x="9613" y="3216"/>
                    <a:pt x="9667" y="3029"/>
                  </a:cubicBezTo>
                  <a:cubicBezTo>
                    <a:pt x="9788" y="2664"/>
                    <a:pt x="9636" y="2177"/>
                    <a:pt x="9515" y="1843"/>
                  </a:cubicBezTo>
                  <a:cubicBezTo>
                    <a:pt x="9490" y="1794"/>
                    <a:pt x="9212" y="1277"/>
                    <a:pt x="9024" y="1277"/>
                  </a:cubicBezTo>
                  <a:cubicBezTo>
                    <a:pt x="8983" y="1277"/>
                    <a:pt x="8945" y="1303"/>
                    <a:pt x="8916" y="1365"/>
                  </a:cubicBezTo>
                  <a:lnTo>
                    <a:pt x="8916" y="1365"/>
                  </a:lnTo>
                  <a:cubicBezTo>
                    <a:pt x="9025" y="1095"/>
                    <a:pt x="8966" y="771"/>
                    <a:pt x="8907" y="475"/>
                  </a:cubicBezTo>
                  <a:cubicBezTo>
                    <a:pt x="8876" y="323"/>
                    <a:pt x="8846" y="171"/>
                    <a:pt x="8755" y="80"/>
                  </a:cubicBezTo>
                  <a:cubicBezTo>
                    <a:pt x="8698" y="23"/>
                    <a:pt x="8619" y="1"/>
                    <a:pt x="8530" y="1"/>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32"/>
            <p:cNvSpPr/>
            <p:nvPr/>
          </p:nvSpPr>
          <p:spPr>
            <a:xfrm>
              <a:off x="1086925" y="2528700"/>
              <a:ext cx="133025" cy="174800"/>
            </a:xfrm>
            <a:custGeom>
              <a:rect b="b" l="l" r="r" t="t"/>
              <a:pathLst>
                <a:path extrusionOk="0" h="6992" w="5321">
                  <a:moveTo>
                    <a:pt x="3983" y="1"/>
                  </a:moveTo>
                  <a:lnTo>
                    <a:pt x="3983" y="1"/>
                  </a:lnTo>
                  <a:cubicBezTo>
                    <a:pt x="3983" y="5"/>
                    <a:pt x="3984" y="8"/>
                    <a:pt x="3986" y="12"/>
                  </a:cubicBezTo>
                  <a:lnTo>
                    <a:pt x="3986" y="12"/>
                  </a:lnTo>
                  <a:cubicBezTo>
                    <a:pt x="3985" y="8"/>
                    <a:pt x="3984" y="4"/>
                    <a:pt x="3983" y="1"/>
                  </a:cubicBezTo>
                  <a:close/>
                  <a:moveTo>
                    <a:pt x="3986" y="12"/>
                  </a:moveTo>
                  <a:cubicBezTo>
                    <a:pt x="4100" y="434"/>
                    <a:pt x="3858" y="854"/>
                    <a:pt x="3496" y="1125"/>
                  </a:cubicBezTo>
                  <a:cubicBezTo>
                    <a:pt x="3162" y="1369"/>
                    <a:pt x="2737" y="1460"/>
                    <a:pt x="2311" y="1612"/>
                  </a:cubicBezTo>
                  <a:cubicBezTo>
                    <a:pt x="1521" y="1855"/>
                    <a:pt x="761" y="2280"/>
                    <a:pt x="123" y="2828"/>
                  </a:cubicBezTo>
                  <a:cubicBezTo>
                    <a:pt x="1369" y="2524"/>
                    <a:pt x="2585" y="2128"/>
                    <a:pt x="3770" y="1612"/>
                  </a:cubicBezTo>
                  <a:cubicBezTo>
                    <a:pt x="3935" y="1541"/>
                    <a:pt x="4100" y="1470"/>
                    <a:pt x="4264" y="1470"/>
                  </a:cubicBezTo>
                  <a:cubicBezTo>
                    <a:pt x="4312" y="1470"/>
                    <a:pt x="4360" y="1476"/>
                    <a:pt x="4408" y="1490"/>
                  </a:cubicBezTo>
                  <a:cubicBezTo>
                    <a:pt x="4743" y="1581"/>
                    <a:pt x="4895" y="1946"/>
                    <a:pt x="4803" y="2250"/>
                  </a:cubicBezTo>
                  <a:cubicBezTo>
                    <a:pt x="4743" y="2554"/>
                    <a:pt x="4469" y="2767"/>
                    <a:pt x="4196" y="2919"/>
                  </a:cubicBezTo>
                  <a:cubicBezTo>
                    <a:pt x="3892" y="3040"/>
                    <a:pt x="3588" y="3101"/>
                    <a:pt x="3284" y="3162"/>
                  </a:cubicBezTo>
                  <a:cubicBezTo>
                    <a:pt x="2311" y="3375"/>
                    <a:pt x="1399" y="3800"/>
                    <a:pt x="609" y="4378"/>
                  </a:cubicBezTo>
                  <a:cubicBezTo>
                    <a:pt x="305" y="4590"/>
                    <a:pt x="1" y="4894"/>
                    <a:pt x="123" y="5259"/>
                  </a:cubicBezTo>
                  <a:cubicBezTo>
                    <a:pt x="1399" y="4469"/>
                    <a:pt x="2767" y="3831"/>
                    <a:pt x="4196" y="3405"/>
                  </a:cubicBezTo>
                  <a:cubicBezTo>
                    <a:pt x="4288" y="3387"/>
                    <a:pt x="4380" y="3357"/>
                    <a:pt x="4466" y="3357"/>
                  </a:cubicBezTo>
                  <a:cubicBezTo>
                    <a:pt x="4521" y="3357"/>
                    <a:pt x="4573" y="3369"/>
                    <a:pt x="4621" y="3405"/>
                  </a:cubicBezTo>
                  <a:cubicBezTo>
                    <a:pt x="4654" y="3438"/>
                    <a:pt x="4675" y="3471"/>
                    <a:pt x="4690" y="3504"/>
                  </a:cubicBezTo>
                  <a:lnTo>
                    <a:pt x="4690" y="3504"/>
                  </a:lnTo>
                  <a:cubicBezTo>
                    <a:pt x="4677" y="3502"/>
                    <a:pt x="4664" y="3499"/>
                    <a:pt x="4652" y="3496"/>
                  </a:cubicBezTo>
                  <a:lnTo>
                    <a:pt x="4652" y="3496"/>
                  </a:lnTo>
                  <a:cubicBezTo>
                    <a:pt x="4670" y="3509"/>
                    <a:pt x="4687" y="3523"/>
                    <a:pt x="4703" y="3538"/>
                  </a:cubicBezTo>
                  <a:lnTo>
                    <a:pt x="4703" y="3538"/>
                  </a:lnTo>
                  <a:cubicBezTo>
                    <a:pt x="4699" y="3526"/>
                    <a:pt x="4695" y="3515"/>
                    <a:pt x="4690" y="3504"/>
                  </a:cubicBezTo>
                  <a:lnTo>
                    <a:pt x="4690" y="3504"/>
                  </a:lnTo>
                  <a:cubicBezTo>
                    <a:pt x="4706" y="3506"/>
                    <a:pt x="4722" y="3507"/>
                    <a:pt x="4737" y="3507"/>
                  </a:cubicBezTo>
                  <a:cubicBezTo>
                    <a:pt x="4950" y="3507"/>
                    <a:pt x="5145" y="3319"/>
                    <a:pt x="5199" y="3132"/>
                  </a:cubicBezTo>
                  <a:cubicBezTo>
                    <a:pt x="5320" y="2797"/>
                    <a:pt x="5168" y="2280"/>
                    <a:pt x="5047" y="1946"/>
                  </a:cubicBezTo>
                  <a:cubicBezTo>
                    <a:pt x="5022" y="1897"/>
                    <a:pt x="4744" y="1380"/>
                    <a:pt x="4556" y="1380"/>
                  </a:cubicBezTo>
                  <a:cubicBezTo>
                    <a:pt x="4515" y="1380"/>
                    <a:pt x="4477" y="1406"/>
                    <a:pt x="4448" y="1468"/>
                  </a:cubicBezTo>
                  <a:lnTo>
                    <a:pt x="4448" y="1468"/>
                  </a:lnTo>
                  <a:cubicBezTo>
                    <a:pt x="4557" y="1198"/>
                    <a:pt x="4498" y="874"/>
                    <a:pt x="4439" y="578"/>
                  </a:cubicBezTo>
                  <a:cubicBezTo>
                    <a:pt x="4408" y="457"/>
                    <a:pt x="4378" y="274"/>
                    <a:pt x="4287" y="153"/>
                  </a:cubicBezTo>
                  <a:cubicBezTo>
                    <a:pt x="4258" y="96"/>
                    <a:pt x="4016" y="65"/>
                    <a:pt x="3986" y="12"/>
                  </a:cubicBezTo>
                  <a:close/>
                  <a:moveTo>
                    <a:pt x="4703" y="3538"/>
                  </a:moveTo>
                  <a:lnTo>
                    <a:pt x="4703" y="3538"/>
                  </a:lnTo>
                  <a:cubicBezTo>
                    <a:pt x="4719" y="3585"/>
                    <a:pt x="4727" y="3632"/>
                    <a:pt x="4743" y="3679"/>
                  </a:cubicBezTo>
                  <a:cubicBezTo>
                    <a:pt x="4834" y="4074"/>
                    <a:pt x="4895" y="4530"/>
                    <a:pt x="4621" y="4803"/>
                  </a:cubicBezTo>
                  <a:cubicBezTo>
                    <a:pt x="4469" y="4986"/>
                    <a:pt x="4226" y="5016"/>
                    <a:pt x="4013" y="5077"/>
                  </a:cubicBezTo>
                  <a:cubicBezTo>
                    <a:pt x="3010" y="5320"/>
                    <a:pt x="2037" y="5837"/>
                    <a:pt x="1247" y="6505"/>
                  </a:cubicBezTo>
                  <a:cubicBezTo>
                    <a:pt x="1128" y="6625"/>
                    <a:pt x="980" y="6802"/>
                    <a:pt x="1031" y="6981"/>
                  </a:cubicBezTo>
                  <a:lnTo>
                    <a:pt x="1031" y="6981"/>
                  </a:lnTo>
                  <a:cubicBezTo>
                    <a:pt x="2334" y="6470"/>
                    <a:pt x="3960" y="6134"/>
                    <a:pt x="5047" y="5229"/>
                  </a:cubicBezTo>
                  <a:cubicBezTo>
                    <a:pt x="5077" y="5198"/>
                    <a:pt x="5107" y="5198"/>
                    <a:pt x="5138" y="5138"/>
                  </a:cubicBezTo>
                  <a:cubicBezTo>
                    <a:pt x="5138" y="5107"/>
                    <a:pt x="5138" y="5077"/>
                    <a:pt x="5138" y="5016"/>
                  </a:cubicBezTo>
                  <a:cubicBezTo>
                    <a:pt x="5047" y="4712"/>
                    <a:pt x="4986" y="4378"/>
                    <a:pt x="4925" y="4074"/>
                  </a:cubicBezTo>
                  <a:cubicBezTo>
                    <a:pt x="4871" y="3883"/>
                    <a:pt x="4840" y="3668"/>
                    <a:pt x="4703" y="3538"/>
                  </a:cubicBezTo>
                  <a:close/>
                  <a:moveTo>
                    <a:pt x="1031" y="6981"/>
                  </a:moveTo>
                  <a:lnTo>
                    <a:pt x="1031" y="6981"/>
                  </a:lnTo>
                  <a:cubicBezTo>
                    <a:pt x="1022" y="6985"/>
                    <a:pt x="1013" y="6988"/>
                    <a:pt x="1004" y="6992"/>
                  </a:cubicBezTo>
                  <a:lnTo>
                    <a:pt x="1034" y="6992"/>
                  </a:lnTo>
                  <a:cubicBezTo>
                    <a:pt x="1033" y="6988"/>
                    <a:pt x="1032" y="6985"/>
                    <a:pt x="1031" y="6981"/>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32"/>
            <p:cNvSpPr/>
            <p:nvPr/>
          </p:nvSpPr>
          <p:spPr>
            <a:xfrm>
              <a:off x="975225" y="2707725"/>
              <a:ext cx="234950" cy="252625"/>
            </a:xfrm>
            <a:custGeom>
              <a:rect b="b" l="l" r="r" t="t"/>
              <a:pathLst>
                <a:path extrusionOk="0" h="10105" w="9398">
                  <a:moveTo>
                    <a:pt x="8747" y="1"/>
                  </a:moveTo>
                  <a:cubicBezTo>
                    <a:pt x="8543" y="1"/>
                    <a:pt x="8290" y="68"/>
                    <a:pt x="8025" y="195"/>
                  </a:cubicBezTo>
                  <a:cubicBezTo>
                    <a:pt x="7661" y="347"/>
                    <a:pt x="7357" y="560"/>
                    <a:pt x="7053" y="773"/>
                  </a:cubicBezTo>
                  <a:cubicBezTo>
                    <a:pt x="6901" y="895"/>
                    <a:pt x="6718" y="1047"/>
                    <a:pt x="6566" y="1229"/>
                  </a:cubicBezTo>
                  <a:cubicBezTo>
                    <a:pt x="6414" y="1442"/>
                    <a:pt x="6354" y="1685"/>
                    <a:pt x="6262" y="1928"/>
                  </a:cubicBezTo>
                  <a:cubicBezTo>
                    <a:pt x="6171" y="2262"/>
                    <a:pt x="6080" y="2597"/>
                    <a:pt x="5989" y="2931"/>
                  </a:cubicBezTo>
                  <a:cubicBezTo>
                    <a:pt x="5837" y="3509"/>
                    <a:pt x="5685" y="4056"/>
                    <a:pt x="5442" y="4603"/>
                  </a:cubicBezTo>
                  <a:cubicBezTo>
                    <a:pt x="5077" y="5211"/>
                    <a:pt x="4499" y="5636"/>
                    <a:pt x="3891" y="5971"/>
                  </a:cubicBezTo>
                  <a:cubicBezTo>
                    <a:pt x="3527" y="6153"/>
                    <a:pt x="3132" y="6305"/>
                    <a:pt x="2736" y="6305"/>
                  </a:cubicBezTo>
                  <a:cubicBezTo>
                    <a:pt x="2725" y="6306"/>
                    <a:pt x="2714" y="6306"/>
                    <a:pt x="2703" y="6306"/>
                  </a:cubicBezTo>
                  <a:cubicBezTo>
                    <a:pt x="2227" y="6306"/>
                    <a:pt x="1732" y="5759"/>
                    <a:pt x="1376" y="5759"/>
                  </a:cubicBezTo>
                  <a:cubicBezTo>
                    <a:pt x="1331" y="5759"/>
                    <a:pt x="1288" y="5768"/>
                    <a:pt x="1247" y="5788"/>
                  </a:cubicBezTo>
                  <a:cubicBezTo>
                    <a:pt x="1034" y="5910"/>
                    <a:pt x="791" y="6548"/>
                    <a:pt x="639" y="6761"/>
                  </a:cubicBezTo>
                  <a:cubicBezTo>
                    <a:pt x="426" y="7095"/>
                    <a:pt x="214" y="7399"/>
                    <a:pt x="1" y="7734"/>
                  </a:cubicBezTo>
                  <a:cubicBezTo>
                    <a:pt x="761" y="8524"/>
                    <a:pt x="1521" y="9314"/>
                    <a:pt x="2280" y="10104"/>
                  </a:cubicBezTo>
                  <a:cubicBezTo>
                    <a:pt x="3344" y="9010"/>
                    <a:pt x="3648" y="7399"/>
                    <a:pt x="4895" y="6366"/>
                  </a:cubicBezTo>
                  <a:cubicBezTo>
                    <a:pt x="5138" y="6123"/>
                    <a:pt x="5502" y="6092"/>
                    <a:pt x="5837" y="5940"/>
                  </a:cubicBezTo>
                  <a:cubicBezTo>
                    <a:pt x="6779" y="5606"/>
                    <a:pt x="7265" y="4177"/>
                    <a:pt x="7296" y="3296"/>
                  </a:cubicBezTo>
                  <a:cubicBezTo>
                    <a:pt x="7326" y="2810"/>
                    <a:pt x="7296" y="2323"/>
                    <a:pt x="7387" y="1867"/>
                  </a:cubicBezTo>
                  <a:cubicBezTo>
                    <a:pt x="7478" y="1442"/>
                    <a:pt x="7782" y="834"/>
                    <a:pt x="8177" y="712"/>
                  </a:cubicBezTo>
                  <a:lnTo>
                    <a:pt x="8177" y="712"/>
                  </a:lnTo>
                  <a:cubicBezTo>
                    <a:pt x="8147" y="895"/>
                    <a:pt x="8116" y="1199"/>
                    <a:pt x="8299" y="1351"/>
                  </a:cubicBezTo>
                  <a:cubicBezTo>
                    <a:pt x="8360" y="1396"/>
                    <a:pt x="8443" y="1419"/>
                    <a:pt x="8531" y="1419"/>
                  </a:cubicBezTo>
                  <a:cubicBezTo>
                    <a:pt x="8618" y="1419"/>
                    <a:pt x="8709" y="1396"/>
                    <a:pt x="8785" y="1351"/>
                  </a:cubicBezTo>
                  <a:cubicBezTo>
                    <a:pt x="8907" y="1259"/>
                    <a:pt x="9028" y="1107"/>
                    <a:pt x="9089" y="955"/>
                  </a:cubicBezTo>
                  <a:cubicBezTo>
                    <a:pt x="9398" y="297"/>
                    <a:pt x="9177" y="1"/>
                    <a:pt x="8747" y="1"/>
                  </a:cubicBezTo>
                  <a:close/>
                </a:path>
              </a:pathLst>
            </a:custGeom>
            <a:solidFill>
              <a:srgbClr val="EDD1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32"/>
            <p:cNvSpPr/>
            <p:nvPr/>
          </p:nvSpPr>
          <p:spPr>
            <a:xfrm>
              <a:off x="1080850" y="2562900"/>
              <a:ext cx="120100" cy="43350"/>
            </a:xfrm>
            <a:custGeom>
              <a:rect b="b" l="l" r="r" t="t"/>
              <a:pathLst>
                <a:path extrusionOk="0" h="1734" w="4804">
                  <a:moveTo>
                    <a:pt x="4803" y="1"/>
                  </a:moveTo>
                  <a:cubicBezTo>
                    <a:pt x="3101" y="153"/>
                    <a:pt x="1429" y="760"/>
                    <a:pt x="1" y="1733"/>
                  </a:cubicBezTo>
                  <a:cubicBezTo>
                    <a:pt x="1673" y="1216"/>
                    <a:pt x="3223" y="669"/>
                    <a:pt x="4803" y="1"/>
                  </a:cubicBezTo>
                  <a:close/>
                </a:path>
              </a:pathLst>
            </a:custGeom>
            <a:solidFill>
              <a:srgbClr val="E6C0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32"/>
            <p:cNvSpPr/>
            <p:nvPr/>
          </p:nvSpPr>
          <p:spPr>
            <a:xfrm>
              <a:off x="1082375" y="2614000"/>
              <a:ext cx="123900" cy="49225"/>
            </a:xfrm>
            <a:custGeom>
              <a:rect b="b" l="l" r="r" t="t"/>
              <a:pathLst>
                <a:path extrusionOk="0" h="1969" w="4956">
                  <a:moveTo>
                    <a:pt x="4610" y="1"/>
                  </a:moveTo>
                  <a:cubicBezTo>
                    <a:pt x="3821" y="1"/>
                    <a:pt x="3058" y="339"/>
                    <a:pt x="2341" y="631"/>
                  </a:cubicBezTo>
                  <a:cubicBezTo>
                    <a:pt x="1520" y="1027"/>
                    <a:pt x="730" y="1452"/>
                    <a:pt x="1" y="1969"/>
                  </a:cubicBezTo>
                  <a:cubicBezTo>
                    <a:pt x="1703" y="1513"/>
                    <a:pt x="3253" y="449"/>
                    <a:pt x="4955" y="23"/>
                  </a:cubicBezTo>
                  <a:cubicBezTo>
                    <a:pt x="4840" y="8"/>
                    <a:pt x="4725" y="1"/>
                    <a:pt x="4610" y="1"/>
                  </a:cubicBezTo>
                  <a:close/>
                </a:path>
              </a:pathLst>
            </a:custGeom>
            <a:solidFill>
              <a:srgbClr val="E6C0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32"/>
            <p:cNvSpPr/>
            <p:nvPr/>
          </p:nvSpPr>
          <p:spPr>
            <a:xfrm>
              <a:off x="1110500" y="2664725"/>
              <a:ext cx="95000" cy="41825"/>
            </a:xfrm>
            <a:custGeom>
              <a:rect b="b" l="l" r="r" t="t"/>
              <a:pathLst>
                <a:path extrusionOk="0" h="1673" w="3800">
                  <a:moveTo>
                    <a:pt x="3800" y="1"/>
                  </a:moveTo>
                  <a:lnTo>
                    <a:pt x="3800" y="1"/>
                  </a:lnTo>
                  <a:cubicBezTo>
                    <a:pt x="2432" y="335"/>
                    <a:pt x="1094" y="821"/>
                    <a:pt x="0" y="1672"/>
                  </a:cubicBezTo>
                  <a:cubicBezTo>
                    <a:pt x="1338" y="1277"/>
                    <a:pt x="2645" y="821"/>
                    <a:pt x="3800" y="1"/>
                  </a:cubicBezTo>
                  <a:close/>
                </a:path>
              </a:pathLst>
            </a:custGeom>
            <a:solidFill>
              <a:srgbClr val="E6C0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32"/>
            <p:cNvSpPr/>
            <p:nvPr/>
          </p:nvSpPr>
          <p:spPr>
            <a:xfrm>
              <a:off x="1160425" y="2713525"/>
              <a:ext cx="40525" cy="25700"/>
            </a:xfrm>
            <a:custGeom>
              <a:rect b="b" l="l" r="r" t="t"/>
              <a:pathLst>
                <a:path extrusionOk="0" h="1028" w="1621">
                  <a:moveTo>
                    <a:pt x="1121" y="1"/>
                  </a:moveTo>
                  <a:cubicBezTo>
                    <a:pt x="556" y="1"/>
                    <a:pt x="0" y="398"/>
                    <a:pt x="70" y="1027"/>
                  </a:cubicBezTo>
                  <a:cubicBezTo>
                    <a:pt x="556" y="450"/>
                    <a:pt x="952" y="389"/>
                    <a:pt x="1620" y="115"/>
                  </a:cubicBezTo>
                  <a:cubicBezTo>
                    <a:pt x="1464" y="38"/>
                    <a:pt x="1292" y="1"/>
                    <a:pt x="1121" y="1"/>
                  </a:cubicBezTo>
                  <a:close/>
                </a:path>
              </a:pathLst>
            </a:custGeom>
            <a:solidFill>
              <a:srgbClr val="E6C0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32"/>
            <p:cNvSpPr/>
            <p:nvPr/>
          </p:nvSpPr>
          <p:spPr>
            <a:xfrm>
              <a:off x="704700" y="2862300"/>
              <a:ext cx="370100" cy="550175"/>
            </a:xfrm>
            <a:custGeom>
              <a:rect b="b" l="l" r="r" t="t"/>
              <a:pathLst>
                <a:path extrusionOk="0" h="22007" w="14804">
                  <a:moveTo>
                    <a:pt x="11460" y="0"/>
                  </a:moveTo>
                  <a:cubicBezTo>
                    <a:pt x="11339" y="31"/>
                    <a:pt x="11247" y="152"/>
                    <a:pt x="11156" y="244"/>
                  </a:cubicBezTo>
                  <a:cubicBezTo>
                    <a:pt x="9302" y="2523"/>
                    <a:pt x="7357" y="4742"/>
                    <a:pt x="5472" y="6991"/>
                  </a:cubicBezTo>
                  <a:cubicBezTo>
                    <a:pt x="4499" y="8116"/>
                    <a:pt x="3557" y="9241"/>
                    <a:pt x="2645" y="10396"/>
                  </a:cubicBezTo>
                  <a:cubicBezTo>
                    <a:pt x="2220" y="10943"/>
                    <a:pt x="1" y="13131"/>
                    <a:pt x="244" y="13739"/>
                  </a:cubicBezTo>
                  <a:cubicBezTo>
                    <a:pt x="1642" y="16992"/>
                    <a:pt x="3740" y="19423"/>
                    <a:pt x="6080" y="22007"/>
                  </a:cubicBezTo>
                  <a:cubicBezTo>
                    <a:pt x="6354" y="21642"/>
                    <a:pt x="6445" y="21217"/>
                    <a:pt x="6658" y="20821"/>
                  </a:cubicBezTo>
                  <a:cubicBezTo>
                    <a:pt x="8968" y="16992"/>
                    <a:pt x="10335" y="13891"/>
                    <a:pt x="11703" y="10365"/>
                  </a:cubicBezTo>
                  <a:cubicBezTo>
                    <a:pt x="12463" y="8420"/>
                    <a:pt x="13193" y="6475"/>
                    <a:pt x="13892" y="4499"/>
                  </a:cubicBezTo>
                  <a:cubicBezTo>
                    <a:pt x="14226" y="3557"/>
                    <a:pt x="14804" y="2736"/>
                    <a:pt x="14105" y="1915"/>
                  </a:cubicBezTo>
                  <a:cubicBezTo>
                    <a:pt x="13497" y="1216"/>
                    <a:pt x="12585" y="639"/>
                    <a:pt x="11794" y="122"/>
                  </a:cubicBezTo>
                  <a:cubicBezTo>
                    <a:pt x="11703" y="61"/>
                    <a:pt x="11582" y="0"/>
                    <a:pt x="114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32"/>
            <p:cNvSpPr/>
            <p:nvPr/>
          </p:nvSpPr>
          <p:spPr>
            <a:xfrm>
              <a:off x="704700" y="2862300"/>
              <a:ext cx="332100" cy="491675"/>
            </a:xfrm>
            <a:custGeom>
              <a:rect b="b" l="l" r="r" t="t"/>
              <a:pathLst>
                <a:path extrusionOk="0" h="19667" w="13284">
                  <a:moveTo>
                    <a:pt x="11460" y="0"/>
                  </a:moveTo>
                  <a:cubicBezTo>
                    <a:pt x="11339" y="31"/>
                    <a:pt x="11247" y="152"/>
                    <a:pt x="11156" y="244"/>
                  </a:cubicBezTo>
                  <a:cubicBezTo>
                    <a:pt x="9302" y="2523"/>
                    <a:pt x="7357" y="4742"/>
                    <a:pt x="5472" y="6991"/>
                  </a:cubicBezTo>
                  <a:cubicBezTo>
                    <a:pt x="4499" y="8116"/>
                    <a:pt x="3557" y="9241"/>
                    <a:pt x="2645" y="10396"/>
                  </a:cubicBezTo>
                  <a:cubicBezTo>
                    <a:pt x="2220" y="10943"/>
                    <a:pt x="1" y="13131"/>
                    <a:pt x="244" y="13739"/>
                  </a:cubicBezTo>
                  <a:cubicBezTo>
                    <a:pt x="1156" y="15806"/>
                    <a:pt x="2372" y="17995"/>
                    <a:pt x="3892" y="19666"/>
                  </a:cubicBezTo>
                  <a:cubicBezTo>
                    <a:pt x="3375" y="18329"/>
                    <a:pt x="3071" y="16931"/>
                    <a:pt x="3040" y="15502"/>
                  </a:cubicBezTo>
                  <a:lnTo>
                    <a:pt x="3040" y="15502"/>
                  </a:lnTo>
                  <a:cubicBezTo>
                    <a:pt x="3618" y="16323"/>
                    <a:pt x="4591" y="16870"/>
                    <a:pt x="5624" y="16931"/>
                  </a:cubicBezTo>
                  <a:cubicBezTo>
                    <a:pt x="5016" y="15533"/>
                    <a:pt x="5077" y="13922"/>
                    <a:pt x="5533" y="12463"/>
                  </a:cubicBezTo>
                  <a:cubicBezTo>
                    <a:pt x="5958" y="11004"/>
                    <a:pt x="6779" y="9666"/>
                    <a:pt x="7630" y="8420"/>
                  </a:cubicBezTo>
                  <a:cubicBezTo>
                    <a:pt x="8907" y="6475"/>
                    <a:pt x="10275" y="4590"/>
                    <a:pt x="11734" y="2766"/>
                  </a:cubicBezTo>
                  <a:cubicBezTo>
                    <a:pt x="12190" y="2219"/>
                    <a:pt x="12646" y="1642"/>
                    <a:pt x="13253" y="1247"/>
                  </a:cubicBezTo>
                  <a:cubicBezTo>
                    <a:pt x="13284" y="1216"/>
                    <a:pt x="11886" y="183"/>
                    <a:pt x="11794" y="122"/>
                  </a:cubicBezTo>
                  <a:cubicBezTo>
                    <a:pt x="11703" y="61"/>
                    <a:pt x="11582" y="0"/>
                    <a:pt x="114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32"/>
            <p:cNvSpPr/>
            <p:nvPr/>
          </p:nvSpPr>
          <p:spPr>
            <a:xfrm>
              <a:off x="641014" y="1976275"/>
              <a:ext cx="161875" cy="254575"/>
            </a:xfrm>
            <a:custGeom>
              <a:rect b="b" l="l" r="r" t="t"/>
              <a:pathLst>
                <a:path extrusionOk="0" h="10183" w="6475">
                  <a:moveTo>
                    <a:pt x="2462" y="0"/>
                  </a:moveTo>
                  <a:lnTo>
                    <a:pt x="2462" y="2401"/>
                  </a:lnTo>
                  <a:lnTo>
                    <a:pt x="5016" y="2401"/>
                  </a:lnTo>
                  <a:lnTo>
                    <a:pt x="5016" y="0"/>
                  </a:lnTo>
                  <a:close/>
                  <a:moveTo>
                    <a:pt x="2462" y="3404"/>
                  </a:moveTo>
                  <a:lnTo>
                    <a:pt x="2462" y="3678"/>
                  </a:lnTo>
                  <a:cubicBezTo>
                    <a:pt x="2462" y="3891"/>
                    <a:pt x="2402" y="4073"/>
                    <a:pt x="2310" y="4256"/>
                  </a:cubicBezTo>
                  <a:cubicBezTo>
                    <a:pt x="2219" y="4408"/>
                    <a:pt x="2006" y="4651"/>
                    <a:pt x="1672" y="4894"/>
                  </a:cubicBezTo>
                  <a:lnTo>
                    <a:pt x="1216" y="5289"/>
                  </a:lnTo>
                  <a:cubicBezTo>
                    <a:pt x="791" y="5684"/>
                    <a:pt x="456" y="6049"/>
                    <a:pt x="274" y="6414"/>
                  </a:cubicBezTo>
                  <a:cubicBezTo>
                    <a:pt x="91" y="6748"/>
                    <a:pt x="0" y="7143"/>
                    <a:pt x="0" y="7569"/>
                  </a:cubicBezTo>
                  <a:cubicBezTo>
                    <a:pt x="0" y="8420"/>
                    <a:pt x="304" y="9058"/>
                    <a:pt x="912" y="9514"/>
                  </a:cubicBezTo>
                  <a:cubicBezTo>
                    <a:pt x="1520" y="9970"/>
                    <a:pt x="2402" y="10183"/>
                    <a:pt x="3557" y="10183"/>
                  </a:cubicBezTo>
                  <a:cubicBezTo>
                    <a:pt x="3982" y="10183"/>
                    <a:pt x="4438" y="10122"/>
                    <a:pt x="4924" y="10031"/>
                  </a:cubicBezTo>
                  <a:cubicBezTo>
                    <a:pt x="5411" y="9970"/>
                    <a:pt x="5927" y="9818"/>
                    <a:pt x="6475" y="9636"/>
                  </a:cubicBezTo>
                  <a:lnTo>
                    <a:pt x="6475" y="7538"/>
                  </a:lnTo>
                  <a:cubicBezTo>
                    <a:pt x="6019" y="7812"/>
                    <a:pt x="5532" y="8055"/>
                    <a:pt x="5107" y="8207"/>
                  </a:cubicBezTo>
                  <a:cubicBezTo>
                    <a:pt x="4651" y="8359"/>
                    <a:pt x="4225" y="8420"/>
                    <a:pt x="3860" y="8420"/>
                  </a:cubicBezTo>
                  <a:cubicBezTo>
                    <a:pt x="3435" y="8420"/>
                    <a:pt x="3131" y="8329"/>
                    <a:pt x="2918" y="8146"/>
                  </a:cubicBezTo>
                  <a:cubicBezTo>
                    <a:pt x="2675" y="7994"/>
                    <a:pt x="2553" y="7751"/>
                    <a:pt x="2553" y="7417"/>
                  </a:cubicBezTo>
                  <a:cubicBezTo>
                    <a:pt x="2553" y="7204"/>
                    <a:pt x="2614" y="7022"/>
                    <a:pt x="2736" y="6809"/>
                  </a:cubicBezTo>
                  <a:cubicBezTo>
                    <a:pt x="2888" y="6596"/>
                    <a:pt x="3070" y="6383"/>
                    <a:pt x="3344" y="6170"/>
                  </a:cubicBezTo>
                  <a:lnTo>
                    <a:pt x="3769" y="5775"/>
                  </a:lnTo>
                  <a:cubicBezTo>
                    <a:pt x="4286" y="5319"/>
                    <a:pt x="4620" y="4955"/>
                    <a:pt x="4772" y="4681"/>
                  </a:cubicBezTo>
                  <a:cubicBezTo>
                    <a:pt x="4924" y="4408"/>
                    <a:pt x="5016" y="4073"/>
                    <a:pt x="5016" y="3708"/>
                  </a:cubicBezTo>
                  <a:lnTo>
                    <a:pt x="5016" y="340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32"/>
            <p:cNvSpPr/>
            <p:nvPr/>
          </p:nvSpPr>
          <p:spPr>
            <a:xfrm>
              <a:off x="851489" y="1910150"/>
              <a:ext cx="161900" cy="253825"/>
            </a:xfrm>
            <a:custGeom>
              <a:rect b="b" l="l" r="r" t="t"/>
              <a:pathLst>
                <a:path extrusionOk="0" h="10153" w="6476">
                  <a:moveTo>
                    <a:pt x="2919" y="1"/>
                  </a:moveTo>
                  <a:cubicBezTo>
                    <a:pt x="2493" y="1"/>
                    <a:pt x="2037" y="31"/>
                    <a:pt x="1581" y="122"/>
                  </a:cubicBezTo>
                  <a:cubicBezTo>
                    <a:pt x="1095" y="214"/>
                    <a:pt x="578" y="335"/>
                    <a:pt x="1" y="548"/>
                  </a:cubicBezTo>
                  <a:lnTo>
                    <a:pt x="1" y="2645"/>
                  </a:lnTo>
                  <a:cubicBezTo>
                    <a:pt x="487" y="2341"/>
                    <a:pt x="943" y="2128"/>
                    <a:pt x="1399" y="1976"/>
                  </a:cubicBezTo>
                  <a:cubicBezTo>
                    <a:pt x="1825" y="1824"/>
                    <a:pt x="2250" y="1733"/>
                    <a:pt x="2615" y="1733"/>
                  </a:cubicBezTo>
                  <a:cubicBezTo>
                    <a:pt x="3040" y="1733"/>
                    <a:pt x="3344" y="1824"/>
                    <a:pt x="3588" y="2007"/>
                  </a:cubicBezTo>
                  <a:cubicBezTo>
                    <a:pt x="3800" y="2189"/>
                    <a:pt x="3922" y="2432"/>
                    <a:pt x="3922" y="2736"/>
                  </a:cubicBezTo>
                  <a:cubicBezTo>
                    <a:pt x="3922" y="2949"/>
                    <a:pt x="3861" y="3162"/>
                    <a:pt x="3740" y="3344"/>
                  </a:cubicBezTo>
                  <a:cubicBezTo>
                    <a:pt x="3618" y="3557"/>
                    <a:pt x="3405" y="3770"/>
                    <a:pt x="3132" y="4013"/>
                  </a:cubicBezTo>
                  <a:lnTo>
                    <a:pt x="2676" y="4408"/>
                  </a:lnTo>
                  <a:cubicBezTo>
                    <a:pt x="2189" y="4834"/>
                    <a:pt x="1855" y="5198"/>
                    <a:pt x="1703" y="5472"/>
                  </a:cubicBezTo>
                  <a:cubicBezTo>
                    <a:pt x="1551" y="5746"/>
                    <a:pt x="1460" y="6080"/>
                    <a:pt x="1460" y="6445"/>
                  </a:cubicBezTo>
                  <a:lnTo>
                    <a:pt x="1460" y="6779"/>
                  </a:lnTo>
                  <a:lnTo>
                    <a:pt x="4013" y="6779"/>
                  </a:lnTo>
                  <a:lnTo>
                    <a:pt x="4013" y="6475"/>
                  </a:lnTo>
                  <a:cubicBezTo>
                    <a:pt x="4013" y="6262"/>
                    <a:pt x="4074" y="6080"/>
                    <a:pt x="4165" y="5928"/>
                  </a:cubicBezTo>
                  <a:cubicBezTo>
                    <a:pt x="4256" y="5746"/>
                    <a:pt x="4469" y="5533"/>
                    <a:pt x="4803" y="5259"/>
                  </a:cubicBezTo>
                  <a:lnTo>
                    <a:pt x="5259" y="4864"/>
                  </a:lnTo>
                  <a:cubicBezTo>
                    <a:pt x="5685" y="4469"/>
                    <a:pt x="6019" y="4104"/>
                    <a:pt x="6202" y="3770"/>
                  </a:cubicBezTo>
                  <a:cubicBezTo>
                    <a:pt x="6384" y="3405"/>
                    <a:pt x="6475" y="3040"/>
                    <a:pt x="6475" y="2584"/>
                  </a:cubicBezTo>
                  <a:cubicBezTo>
                    <a:pt x="6475" y="1733"/>
                    <a:pt x="6171" y="1095"/>
                    <a:pt x="5563" y="639"/>
                  </a:cubicBezTo>
                  <a:cubicBezTo>
                    <a:pt x="4955" y="214"/>
                    <a:pt x="4074" y="1"/>
                    <a:pt x="2919" y="1"/>
                  </a:cubicBezTo>
                  <a:close/>
                  <a:moveTo>
                    <a:pt x="1460" y="7752"/>
                  </a:moveTo>
                  <a:lnTo>
                    <a:pt x="1460" y="10153"/>
                  </a:lnTo>
                  <a:lnTo>
                    <a:pt x="4013" y="10153"/>
                  </a:lnTo>
                  <a:lnTo>
                    <a:pt x="4013" y="775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4" name="Google Shape;1174;p32"/>
          <p:cNvGrpSpPr/>
          <p:nvPr/>
        </p:nvGrpSpPr>
        <p:grpSpPr>
          <a:xfrm>
            <a:off x="6580925" y="2870788"/>
            <a:ext cx="1895950" cy="620100"/>
            <a:chOff x="6627050" y="2517400"/>
            <a:chExt cx="1895950" cy="620100"/>
          </a:xfrm>
        </p:grpSpPr>
        <p:sp>
          <p:nvSpPr>
            <p:cNvPr id="1175" name="Google Shape;1175;p32"/>
            <p:cNvSpPr/>
            <p:nvPr/>
          </p:nvSpPr>
          <p:spPr>
            <a:xfrm>
              <a:off x="6627050" y="2517400"/>
              <a:ext cx="1895950" cy="620100"/>
            </a:xfrm>
            <a:custGeom>
              <a:rect b="b" l="l" r="r" t="t"/>
              <a:pathLst>
                <a:path extrusionOk="0" h="24804" w="75838">
                  <a:moveTo>
                    <a:pt x="16323" y="1"/>
                  </a:moveTo>
                  <a:cubicBezTo>
                    <a:pt x="13557" y="1"/>
                    <a:pt x="11186" y="1916"/>
                    <a:pt x="10548" y="4499"/>
                  </a:cubicBezTo>
                  <a:lnTo>
                    <a:pt x="10487" y="8390"/>
                  </a:lnTo>
                  <a:lnTo>
                    <a:pt x="0" y="7326"/>
                  </a:lnTo>
                  <a:lnTo>
                    <a:pt x="10426" y="12402"/>
                  </a:lnTo>
                  <a:lnTo>
                    <a:pt x="10335" y="18816"/>
                  </a:lnTo>
                  <a:cubicBezTo>
                    <a:pt x="10335" y="22098"/>
                    <a:pt x="13010" y="24804"/>
                    <a:pt x="16323" y="24804"/>
                  </a:cubicBezTo>
                  <a:lnTo>
                    <a:pt x="69850" y="24804"/>
                  </a:lnTo>
                  <a:cubicBezTo>
                    <a:pt x="73163" y="24804"/>
                    <a:pt x="75838" y="22098"/>
                    <a:pt x="75838" y="18816"/>
                  </a:cubicBezTo>
                  <a:lnTo>
                    <a:pt x="75838" y="5989"/>
                  </a:lnTo>
                  <a:cubicBezTo>
                    <a:pt x="75838" y="2676"/>
                    <a:pt x="73163" y="1"/>
                    <a:pt x="6985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32"/>
            <p:cNvSpPr/>
            <p:nvPr/>
          </p:nvSpPr>
          <p:spPr>
            <a:xfrm>
              <a:off x="6889975" y="2517400"/>
              <a:ext cx="1633025" cy="161125"/>
            </a:xfrm>
            <a:custGeom>
              <a:rect b="b" l="l" r="r" t="t"/>
              <a:pathLst>
                <a:path extrusionOk="0" h="6445" w="65321">
                  <a:moveTo>
                    <a:pt x="5806" y="1"/>
                  </a:moveTo>
                  <a:cubicBezTo>
                    <a:pt x="3040" y="1"/>
                    <a:pt x="669" y="1916"/>
                    <a:pt x="31" y="4499"/>
                  </a:cubicBezTo>
                  <a:lnTo>
                    <a:pt x="0" y="6445"/>
                  </a:lnTo>
                  <a:lnTo>
                    <a:pt x="65321" y="5989"/>
                  </a:lnTo>
                  <a:cubicBezTo>
                    <a:pt x="65321" y="2676"/>
                    <a:pt x="62646" y="1"/>
                    <a:pt x="593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32"/>
            <p:cNvSpPr/>
            <p:nvPr/>
          </p:nvSpPr>
          <p:spPr>
            <a:xfrm>
              <a:off x="8094400" y="2565275"/>
              <a:ext cx="69175" cy="69175"/>
            </a:xfrm>
            <a:custGeom>
              <a:rect b="b" l="l" r="r" t="t"/>
              <a:pathLst>
                <a:path extrusionOk="0" h="2767" w="2767">
                  <a:moveTo>
                    <a:pt x="1399" y="1"/>
                  </a:moveTo>
                  <a:cubicBezTo>
                    <a:pt x="639" y="1"/>
                    <a:pt x="0" y="639"/>
                    <a:pt x="0" y="1399"/>
                  </a:cubicBezTo>
                  <a:cubicBezTo>
                    <a:pt x="0" y="2159"/>
                    <a:pt x="639" y="2767"/>
                    <a:pt x="1399" y="2767"/>
                  </a:cubicBezTo>
                  <a:cubicBezTo>
                    <a:pt x="2159" y="2767"/>
                    <a:pt x="2766" y="2159"/>
                    <a:pt x="2766" y="1399"/>
                  </a:cubicBezTo>
                  <a:cubicBezTo>
                    <a:pt x="2766" y="639"/>
                    <a:pt x="2159" y="1"/>
                    <a:pt x="139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32"/>
            <p:cNvSpPr/>
            <p:nvPr/>
          </p:nvSpPr>
          <p:spPr>
            <a:xfrm>
              <a:off x="8218250" y="2565275"/>
              <a:ext cx="69175" cy="69175"/>
            </a:xfrm>
            <a:custGeom>
              <a:rect b="b" l="l" r="r" t="t"/>
              <a:pathLst>
                <a:path extrusionOk="0" h="2767" w="2767">
                  <a:moveTo>
                    <a:pt x="1369" y="1"/>
                  </a:moveTo>
                  <a:cubicBezTo>
                    <a:pt x="609" y="1"/>
                    <a:pt x="1" y="639"/>
                    <a:pt x="1" y="1399"/>
                  </a:cubicBezTo>
                  <a:cubicBezTo>
                    <a:pt x="1" y="2159"/>
                    <a:pt x="609" y="2767"/>
                    <a:pt x="1369" y="2767"/>
                  </a:cubicBezTo>
                  <a:cubicBezTo>
                    <a:pt x="2129" y="2767"/>
                    <a:pt x="2767" y="2159"/>
                    <a:pt x="2767" y="1399"/>
                  </a:cubicBezTo>
                  <a:cubicBezTo>
                    <a:pt x="2767" y="639"/>
                    <a:pt x="2129" y="1"/>
                    <a:pt x="136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32"/>
            <p:cNvSpPr/>
            <p:nvPr/>
          </p:nvSpPr>
          <p:spPr>
            <a:xfrm>
              <a:off x="8347450" y="2565275"/>
              <a:ext cx="69175" cy="69175"/>
            </a:xfrm>
            <a:custGeom>
              <a:rect b="b" l="l" r="r" t="t"/>
              <a:pathLst>
                <a:path extrusionOk="0" h="2767" w="2767">
                  <a:moveTo>
                    <a:pt x="1368" y="1"/>
                  </a:moveTo>
                  <a:cubicBezTo>
                    <a:pt x="608" y="1"/>
                    <a:pt x="0" y="639"/>
                    <a:pt x="0" y="1399"/>
                  </a:cubicBezTo>
                  <a:cubicBezTo>
                    <a:pt x="0" y="2159"/>
                    <a:pt x="608" y="2767"/>
                    <a:pt x="1368" y="2767"/>
                  </a:cubicBezTo>
                  <a:cubicBezTo>
                    <a:pt x="2128" y="2767"/>
                    <a:pt x="2766" y="2159"/>
                    <a:pt x="2766" y="1399"/>
                  </a:cubicBezTo>
                  <a:cubicBezTo>
                    <a:pt x="2766" y="639"/>
                    <a:pt x="2128" y="1"/>
                    <a:pt x="13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0" name="Google Shape;1180;p32"/>
          <p:cNvSpPr txBox="1"/>
          <p:nvPr/>
        </p:nvSpPr>
        <p:spPr>
          <a:xfrm>
            <a:off x="6866675" y="3036963"/>
            <a:ext cx="1610100" cy="453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chivo Medium"/>
                <a:ea typeface="Archivo Medium"/>
                <a:cs typeface="Archivo Medium"/>
                <a:sym typeface="Archivo Medium"/>
              </a:rPr>
              <a:t> Online help</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
          <p:cNvSpPr txBox="1"/>
          <p:nvPr>
            <p:ph idx="1" type="subTitle"/>
          </p:nvPr>
        </p:nvSpPr>
        <p:spPr>
          <a:xfrm>
            <a:off x="927675" y="2882718"/>
            <a:ext cx="2277000" cy="12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00000"/>
                </a:solidFill>
                <a:latin typeface="Times New Roman"/>
                <a:ea typeface="Times New Roman"/>
                <a:cs typeface="Times New Roman"/>
                <a:sym typeface="Times New Roman"/>
              </a:rPr>
              <a:t>Committed</a:t>
            </a:r>
            <a:r>
              <a:rPr lang="en" sz="1200">
                <a:solidFill>
                  <a:srgbClr val="000000"/>
                </a:solidFill>
                <a:latin typeface="Times New Roman"/>
                <a:ea typeface="Times New Roman"/>
                <a:cs typeface="Times New Roman"/>
                <a:sym typeface="Times New Roman"/>
              </a:rPr>
              <a:t> to connecting learners with high-caliber instructors and institutions underscores its mission to enhance global education accessibility. </a:t>
            </a:r>
            <a:endParaRPr>
              <a:solidFill>
                <a:srgbClr val="000000"/>
              </a:solidFill>
              <a:latin typeface="Times New Roman"/>
              <a:ea typeface="Times New Roman"/>
              <a:cs typeface="Times New Roman"/>
              <a:sym typeface="Times New Roman"/>
            </a:endParaRPr>
          </a:p>
        </p:txBody>
      </p:sp>
      <p:sp>
        <p:nvSpPr>
          <p:cNvPr id="565" name="Google Shape;565;p8"/>
          <p:cNvSpPr txBox="1"/>
          <p:nvPr>
            <p:ph idx="2" type="subTitle"/>
          </p:nvPr>
        </p:nvSpPr>
        <p:spPr>
          <a:xfrm>
            <a:off x="3474400" y="2882712"/>
            <a:ext cx="2175300" cy="167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00000"/>
                </a:solidFill>
                <a:latin typeface="Times New Roman"/>
                <a:ea typeface="Times New Roman"/>
                <a:cs typeface="Times New Roman"/>
                <a:sym typeface="Times New Roman"/>
              </a:rPr>
              <a:t>E</a:t>
            </a:r>
            <a:r>
              <a:rPr lang="en" sz="1200">
                <a:solidFill>
                  <a:srgbClr val="000000"/>
                </a:solidFill>
                <a:latin typeface="Times New Roman"/>
                <a:ea typeface="Times New Roman"/>
                <a:cs typeface="Times New Roman"/>
                <a:sym typeface="Times New Roman"/>
              </a:rPr>
              <a:t>xplore the impact of digital platforms in transcending traditional educational boundaries and offering scalable, quality education solutions to a global audience.</a:t>
            </a:r>
            <a:endParaRPr sz="1200">
              <a:solidFill>
                <a:srgbClr val="000000"/>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t/>
            </a:r>
            <a:endParaRPr sz="1200">
              <a:solidFill>
                <a:srgbClr val="000000"/>
              </a:solidFill>
              <a:latin typeface="Times New Roman"/>
              <a:ea typeface="Times New Roman"/>
              <a:cs typeface="Times New Roman"/>
              <a:sym typeface="Times New Roman"/>
            </a:endParaRPr>
          </a:p>
        </p:txBody>
      </p:sp>
      <p:sp>
        <p:nvSpPr>
          <p:cNvPr id="566" name="Google Shape;566;p8"/>
          <p:cNvSpPr txBox="1"/>
          <p:nvPr>
            <p:ph idx="3" type="subTitle"/>
          </p:nvPr>
        </p:nvSpPr>
        <p:spPr>
          <a:xfrm>
            <a:off x="6021125" y="2882716"/>
            <a:ext cx="2277000" cy="139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00000"/>
                </a:solidFill>
                <a:latin typeface="Times New Roman"/>
                <a:ea typeface="Times New Roman"/>
                <a:cs typeface="Times New Roman"/>
                <a:sym typeface="Times New Roman"/>
              </a:rPr>
              <a:t>Coursera helps learners worldwide gain the opportunity to engage with cutting-edge educational materials, fostering an environment of lifelong learning and professional development. </a:t>
            </a:r>
            <a:endParaRPr sz="1200">
              <a:solidFill>
                <a:srgbClr val="000000"/>
              </a:solidFill>
              <a:latin typeface="Times New Roman"/>
              <a:ea typeface="Times New Roman"/>
              <a:cs typeface="Times New Roman"/>
              <a:sym typeface="Times New Roman"/>
            </a:endParaRPr>
          </a:p>
        </p:txBody>
      </p:sp>
      <p:sp>
        <p:nvSpPr>
          <p:cNvPr id="567" name="Google Shape;567;p8"/>
          <p:cNvSpPr txBox="1"/>
          <p:nvPr>
            <p:ph type="title"/>
          </p:nvPr>
        </p:nvSpPr>
        <p:spPr>
          <a:xfrm>
            <a:off x="338275" y="5754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solidFill>
                  <a:srgbClr val="000000"/>
                </a:solidFill>
                <a:latin typeface="Oswald"/>
                <a:ea typeface="Oswald"/>
                <a:cs typeface="Oswald"/>
                <a:sym typeface="Oswald"/>
              </a:rPr>
              <a:t>Nature &amp; Scope</a:t>
            </a:r>
            <a:endParaRPr b="1">
              <a:solidFill>
                <a:srgbClr val="000000"/>
              </a:solidFill>
              <a:latin typeface="Oswald"/>
              <a:ea typeface="Oswald"/>
              <a:cs typeface="Oswald"/>
              <a:sym typeface="Oswald"/>
            </a:endParaRPr>
          </a:p>
        </p:txBody>
      </p:sp>
      <p:sp>
        <p:nvSpPr>
          <p:cNvPr id="568" name="Google Shape;568;p8"/>
          <p:cNvSpPr txBox="1"/>
          <p:nvPr>
            <p:ph idx="4" type="subTitle"/>
          </p:nvPr>
        </p:nvSpPr>
        <p:spPr>
          <a:xfrm>
            <a:off x="927675" y="2488533"/>
            <a:ext cx="2175300" cy="394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solidFill>
                  <a:srgbClr val="000000"/>
                </a:solidFill>
                <a:latin typeface="Oswald Medium"/>
                <a:ea typeface="Oswald Medium"/>
                <a:cs typeface="Oswald Medium"/>
                <a:sym typeface="Oswald Medium"/>
              </a:rPr>
              <a:t>Customers</a:t>
            </a:r>
            <a:endParaRPr>
              <a:solidFill>
                <a:srgbClr val="000000"/>
              </a:solidFill>
              <a:latin typeface="Oswald Medium"/>
              <a:ea typeface="Oswald Medium"/>
              <a:cs typeface="Oswald Medium"/>
              <a:sym typeface="Oswald Medium"/>
            </a:endParaRPr>
          </a:p>
        </p:txBody>
      </p:sp>
      <p:sp>
        <p:nvSpPr>
          <p:cNvPr id="569" name="Google Shape;569;p8"/>
          <p:cNvSpPr txBox="1"/>
          <p:nvPr>
            <p:ph idx="5" type="subTitle"/>
          </p:nvPr>
        </p:nvSpPr>
        <p:spPr>
          <a:xfrm>
            <a:off x="3474397" y="2488533"/>
            <a:ext cx="2175300" cy="394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solidFill>
                  <a:srgbClr val="000000"/>
                </a:solidFill>
                <a:latin typeface="Oswald Medium"/>
                <a:ea typeface="Oswald Medium"/>
                <a:cs typeface="Oswald Medium"/>
                <a:sym typeface="Oswald Medium"/>
              </a:rPr>
              <a:t>Soft skills</a:t>
            </a:r>
            <a:endParaRPr>
              <a:solidFill>
                <a:srgbClr val="000000"/>
              </a:solidFill>
              <a:latin typeface="Oswald Medium"/>
              <a:ea typeface="Oswald Medium"/>
              <a:cs typeface="Oswald Medium"/>
              <a:sym typeface="Oswald Medium"/>
            </a:endParaRPr>
          </a:p>
        </p:txBody>
      </p:sp>
      <p:sp>
        <p:nvSpPr>
          <p:cNvPr id="570" name="Google Shape;570;p8"/>
          <p:cNvSpPr txBox="1"/>
          <p:nvPr>
            <p:ph idx="6" type="subTitle"/>
          </p:nvPr>
        </p:nvSpPr>
        <p:spPr>
          <a:xfrm>
            <a:off x="6021125" y="2488533"/>
            <a:ext cx="2175300" cy="394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solidFill>
                  <a:srgbClr val="000000"/>
                </a:solidFill>
                <a:latin typeface="Oswald Medium"/>
                <a:ea typeface="Oswald Medium"/>
                <a:cs typeface="Oswald Medium"/>
                <a:sym typeface="Oswald Medium"/>
              </a:rPr>
              <a:t>Study material</a:t>
            </a:r>
            <a:endParaRPr>
              <a:solidFill>
                <a:srgbClr val="000000"/>
              </a:solidFill>
              <a:latin typeface="Oswald Medium"/>
              <a:ea typeface="Oswald Medium"/>
              <a:cs typeface="Oswald Medium"/>
              <a:sym typeface="Oswald Medium"/>
            </a:endParaRPr>
          </a:p>
        </p:txBody>
      </p:sp>
      <p:sp>
        <p:nvSpPr>
          <p:cNvPr id="571" name="Google Shape;571;p8"/>
          <p:cNvSpPr/>
          <p:nvPr/>
        </p:nvSpPr>
        <p:spPr>
          <a:xfrm>
            <a:off x="1596225" y="1399229"/>
            <a:ext cx="838200" cy="838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8"/>
          <p:cNvSpPr/>
          <p:nvPr/>
        </p:nvSpPr>
        <p:spPr>
          <a:xfrm>
            <a:off x="4142947" y="1399229"/>
            <a:ext cx="838200" cy="838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8"/>
          <p:cNvSpPr/>
          <p:nvPr/>
        </p:nvSpPr>
        <p:spPr>
          <a:xfrm>
            <a:off x="6689675" y="1399229"/>
            <a:ext cx="838200" cy="838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8"/>
          <p:cNvSpPr/>
          <p:nvPr/>
        </p:nvSpPr>
        <p:spPr>
          <a:xfrm>
            <a:off x="1874841" y="1660572"/>
            <a:ext cx="315517" cy="315517"/>
          </a:xfrm>
          <a:custGeom>
            <a:rect b="b" l="l" r="r" t="t"/>
            <a:pathLst>
              <a:path extrusionOk="0" h="8961" w="8961">
                <a:moveTo>
                  <a:pt x="3492" y="262"/>
                </a:moveTo>
                <a:cubicBezTo>
                  <a:pt x="3863" y="262"/>
                  <a:pt x="4217" y="370"/>
                  <a:pt x="4520" y="570"/>
                </a:cubicBezTo>
                <a:cubicBezTo>
                  <a:pt x="4356" y="833"/>
                  <a:pt x="4108" y="1154"/>
                  <a:pt x="3747" y="1442"/>
                </a:cubicBezTo>
                <a:cubicBezTo>
                  <a:pt x="3747" y="1443"/>
                  <a:pt x="3746" y="1443"/>
                  <a:pt x="3746" y="1444"/>
                </a:cubicBezTo>
                <a:cubicBezTo>
                  <a:pt x="3629" y="1537"/>
                  <a:pt x="3499" y="1627"/>
                  <a:pt x="3359" y="1711"/>
                </a:cubicBezTo>
                <a:cubicBezTo>
                  <a:pt x="2958" y="1947"/>
                  <a:pt x="2529" y="2154"/>
                  <a:pt x="2061" y="2154"/>
                </a:cubicBezTo>
                <a:lnTo>
                  <a:pt x="1623" y="2154"/>
                </a:lnTo>
                <a:cubicBezTo>
                  <a:pt x="1610" y="1115"/>
                  <a:pt x="2453" y="262"/>
                  <a:pt x="3492" y="262"/>
                </a:cubicBezTo>
                <a:close/>
                <a:moveTo>
                  <a:pt x="7091" y="1484"/>
                </a:moveTo>
                <a:cubicBezTo>
                  <a:pt x="6748" y="1484"/>
                  <a:pt x="6456" y="1737"/>
                  <a:pt x="6409" y="2077"/>
                </a:cubicBezTo>
                <a:cubicBezTo>
                  <a:pt x="6404" y="2108"/>
                  <a:pt x="6402" y="2142"/>
                  <a:pt x="6402" y="2174"/>
                </a:cubicBezTo>
                <a:cubicBezTo>
                  <a:pt x="6402" y="2246"/>
                  <a:pt x="6461" y="2304"/>
                  <a:pt x="6534" y="2304"/>
                </a:cubicBezTo>
                <a:cubicBezTo>
                  <a:pt x="6606" y="2304"/>
                  <a:pt x="6665" y="2246"/>
                  <a:pt x="6665" y="2174"/>
                </a:cubicBezTo>
                <a:cubicBezTo>
                  <a:pt x="6665" y="2153"/>
                  <a:pt x="6666" y="2133"/>
                  <a:pt x="6669" y="2114"/>
                </a:cubicBezTo>
                <a:cubicBezTo>
                  <a:pt x="6699" y="1903"/>
                  <a:pt x="6879" y="1746"/>
                  <a:pt x="7092" y="1746"/>
                </a:cubicBezTo>
                <a:cubicBezTo>
                  <a:pt x="7095" y="1746"/>
                  <a:pt x="7098" y="1746"/>
                  <a:pt x="7101" y="1746"/>
                </a:cubicBezTo>
                <a:cubicBezTo>
                  <a:pt x="7323" y="1751"/>
                  <a:pt x="7506" y="1928"/>
                  <a:pt x="7518" y="2150"/>
                </a:cubicBezTo>
                <a:cubicBezTo>
                  <a:pt x="7524" y="2269"/>
                  <a:pt x="7483" y="2382"/>
                  <a:pt x="7402" y="2467"/>
                </a:cubicBezTo>
                <a:cubicBezTo>
                  <a:pt x="7320" y="2552"/>
                  <a:pt x="7210" y="2600"/>
                  <a:pt x="7092" y="2600"/>
                </a:cubicBezTo>
                <a:cubicBezTo>
                  <a:pt x="7020" y="2600"/>
                  <a:pt x="6961" y="2659"/>
                  <a:pt x="6961" y="2731"/>
                </a:cubicBezTo>
                <a:lnTo>
                  <a:pt x="6961" y="3315"/>
                </a:lnTo>
                <a:cubicBezTo>
                  <a:pt x="6961" y="3388"/>
                  <a:pt x="7019" y="3446"/>
                  <a:pt x="7092" y="3446"/>
                </a:cubicBezTo>
                <a:cubicBezTo>
                  <a:pt x="7165" y="3446"/>
                  <a:pt x="7223" y="3388"/>
                  <a:pt x="7223" y="3315"/>
                </a:cubicBezTo>
                <a:lnTo>
                  <a:pt x="7223" y="2850"/>
                </a:lnTo>
                <a:cubicBezTo>
                  <a:pt x="7364" y="2824"/>
                  <a:pt x="7491" y="2754"/>
                  <a:pt x="7592" y="2648"/>
                </a:cubicBezTo>
                <a:cubicBezTo>
                  <a:pt x="7724" y="2509"/>
                  <a:pt x="7790" y="2328"/>
                  <a:pt x="7781" y="2136"/>
                </a:cubicBezTo>
                <a:cubicBezTo>
                  <a:pt x="7762" y="1778"/>
                  <a:pt x="7466" y="1492"/>
                  <a:pt x="7106" y="1484"/>
                </a:cubicBezTo>
                <a:cubicBezTo>
                  <a:pt x="7101" y="1484"/>
                  <a:pt x="7096" y="1484"/>
                  <a:pt x="7091" y="1484"/>
                </a:cubicBezTo>
                <a:close/>
                <a:moveTo>
                  <a:pt x="7091" y="3710"/>
                </a:moveTo>
                <a:cubicBezTo>
                  <a:pt x="7018" y="3710"/>
                  <a:pt x="6959" y="3769"/>
                  <a:pt x="6959" y="3843"/>
                </a:cubicBezTo>
                <a:cubicBezTo>
                  <a:pt x="6959" y="3916"/>
                  <a:pt x="7018" y="3975"/>
                  <a:pt x="7091" y="3975"/>
                </a:cubicBezTo>
                <a:cubicBezTo>
                  <a:pt x="7165" y="3975"/>
                  <a:pt x="7225" y="3916"/>
                  <a:pt x="7225" y="3843"/>
                </a:cubicBezTo>
                <a:cubicBezTo>
                  <a:pt x="7225" y="3769"/>
                  <a:pt x="7165" y="3710"/>
                  <a:pt x="7091" y="3710"/>
                </a:cubicBezTo>
                <a:close/>
                <a:moveTo>
                  <a:pt x="3887" y="3736"/>
                </a:moveTo>
                <a:cubicBezTo>
                  <a:pt x="3934" y="3736"/>
                  <a:pt x="4019" y="3764"/>
                  <a:pt x="4019" y="3868"/>
                </a:cubicBezTo>
                <a:cubicBezTo>
                  <a:pt x="4019" y="3941"/>
                  <a:pt x="3976" y="3996"/>
                  <a:pt x="3887" y="3999"/>
                </a:cubicBezTo>
                <a:lnTo>
                  <a:pt x="3569" y="3999"/>
                </a:lnTo>
                <a:cubicBezTo>
                  <a:pt x="3496" y="3999"/>
                  <a:pt x="3437" y="3940"/>
                  <a:pt x="3437" y="3868"/>
                </a:cubicBezTo>
                <a:cubicBezTo>
                  <a:pt x="3437" y="3795"/>
                  <a:pt x="3496" y="3736"/>
                  <a:pt x="3569" y="3736"/>
                </a:cubicBezTo>
                <a:close/>
                <a:moveTo>
                  <a:pt x="7092" y="1050"/>
                </a:moveTo>
                <a:cubicBezTo>
                  <a:pt x="7517" y="1050"/>
                  <a:pt x="7917" y="1213"/>
                  <a:pt x="8219" y="1512"/>
                </a:cubicBezTo>
                <a:cubicBezTo>
                  <a:pt x="8529" y="1817"/>
                  <a:pt x="8699" y="2223"/>
                  <a:pt x="8699" y="2657"/>
                </a:cubicBezTo>
                <a:cubicBezTo>
                  <a:pt x="8699" y="3091"/>
                  <a:pt x="8535" y="3481"/>
                  <a:pt x="8238" y="3783"/>
                </a:cubicBezTo>
                <a:cubicBezTo>
                  <a:pt x="7941" y="4085"/>
                  <a:pt x="7546" y="4255"/>
                  <a:pt x="7123" y="4263"/>
                </a:cubicBezTo>
                <a:cubicBezTo>
                  <a:pt x="7117" y="4263"/>
                  <a:pt x="6084" y="4263"/>
                  <a:pt x="6079" y="4264"/>
                </a:cubicBezTo>
                <a:lnTo>
                  <a:pt x="5900" y="4264"/>
                </a:lnTo>
                <a:lnTo>
                  <a:pt x="6005" y="4202"/>
                </a:lnTo>
                <a:cubicBezTo>
                  <a:pt x="6062" y="4168"/>
                  <a:pt x="6100" y="4109"/>
                  <a:pt x="6105" y="4043"/>
                </a:cubicBezTo>
                <a:cubicBezTo>
                  <a:pt x="6111" y="3976"/>
                  <a:pt x="6085" y="3911"/>
                  <a:pt x="6036" y="3868"/>
                </a:cubicBezTo>
                <a:cubicBezTo>
                  <a:pt x="5683" y="3559"/>
                  <a:pt x="5482" y="3114"/>
                  <a:pt x="5485" y="2647"/>
                </a:cubicBezTo>
                <a:cubicBezTo>
                  <a:pt x="5490" y="1780"/>
                  <a:pt x="6205" y="1050"/>
                  <a:pt x="7092" y="1050"/>
                </a:cubicBezTo>
                <a:close/>
                <a:moveTo>
                  <a:pt x="3787" y="1742"/>
                </a:moveTo>
                <a:cubicBezTo>
                  <a:pt x="3986" y="2062"/>
                  <a:pt x="4351" y="2304"/>
                  <a:pt x="4774" y="2393"/>
                </a:cubicBezTo>
                <a:lnTo>
                  <a:pt x="4774" y="3138"/>
                </a:lnTo>
                <a:cubicBezTo>
                  <a:pt x="4708" y="3284"/>
                  <a:pt x="4616" y="3429"/>
                  <a:pt x="4471" y="3548"/>
                </a:cubicBezTo>
                <a:cubicBezTo>
                  <a:pt x="4400" y="3606"/>
                  <a:pt x="4323" y="3655"/>
                  <a:pt x="4240" y="3693"/>
                </a:cubicBezTo>
                <a:cubicBezTo>
                  <a:pt x="4192" y="3596"/>
                  <a:pt x="4095" y="3514"/>
                  <a:pt x="3985" y="3486"/>
                </a:cubicBezTo>
                <a:cubicBezTo>
                  <a:pt x="3970" y="3475"/>
                  <a:pt x="3826" y="3473"/>
                  <a:pt x="3711" y="3473"/>
                </a:cubicBezTo>
                <a:cubicBezTo>
                  <a:pt x="3658" y="3473"/>
                  <a:pt x="3610" y="3474"/>
                  <a:pt x="3585" y="3474"/>
                </a:cubicBezTo>
                <a:cubicBezTo>
                  <a:pt x="3577" y="3474"/>
                  <a:pt x="3572" y="3474"/>
                  <a:pt x="3569" y="3473"/>
                </a:cubicBezTo>
                <a:cubicBezTo>
                  <a:pt x="3351" y="3473"/>
                  <a:pt x="3175" y="3650"/>
                  <a:pt x="3175" y="3868"/>
                </a:cubicBezTo>
                <a:cubicBezTo>
                  <a:pt x="3175" y="4085"/>
                  <a:pt x="3351" y="4261"/>
                  <a:pt x="3569" y="4261"/>
                </a:cubicBezTo>
                <a:lnTo>
                  <a:pt x="3887" y="4261"/>
                </a:lnTo>
                <a:cubicBezTo>
                  <a:pt x="3915" y="4252"/>
                  <a:pt x="4023" y="4285"/>
                  <a:pt x="4177" y="4134"/>
                </a:cubicBezTo>
                <a:cubicBezTo>
                  <a:pt x="4221" y="4086"/>
                  <a:pt x="4253" y="4029"/>
                  <a:pt x="4269" y="3965"/>
                </a:cubicBezTo>
                <a:cubicBezTo>
                  <a:pt x="4403" y="3914"/>
                  <a:pt x="4527" y="3842"/>
                  <a:pt x="4638" y="3751"/>
                </a:cubicBezTo>
                <a:cubicBezTo>
                  <a:pt x="4680" y="3716"/>
                  <a:pt x="4759" y="3637"/>
                  <a:pt x="4759" y="3637"/>
                </a:cubicBezTo>
                <a:lnTo>
                  <a:pt x="4759" y="3637"/>
                </a:lnTo>
                <a:cubicBezTo>
                  <a:pt x="4673" y="4141"/>
                  <a:pt x="4233" y="4526"/>
                  <a:pt x="3705" y="4526"/>
                </a:cubicBezTo>
                <a:lnTo>
                  <a:pt x="3262" y="4526"/>
                </a:lnTo>
                <a:cubicBezTo>
                  <a:pt x="2672" y="4526"/>
                  <a:pt x="2192" y="4047"/>
                  <a:pt x="2192" y="3457"/>
                </a:cubicBezTo>
                <a:lnTo>
                  <a:pt x="2192" y="2402"/>
                </a:lnTo>
                <a:cubicBezTo>
                  <a:pt x="2774" y="2313"/>
                  <a:pt x="3315" y="2087"/>
                  <a:pt x="3787" y="1742"/>
                </a:cubicBezTo>
                <a:close/>
                <a:moveTo>
                  <a:pt x="1929" y="2417"/>
                </a:moveTo>
                <a:lnTo>
                  <a:pt x="1929" y="3457"/>
                </a:lnTo>
                <a:cubicBezTo>
                  <a:pt x="1929" y="3965"/>
                  <a:pt x="2216" y="4408"/>
                  <a:pt x="2636" y="4633"/>
                </a:cubicBezTo>
                <a:cubicBezTo>
                  <a:pt x="2601" y="4931"/>
                  <a:pt x="2342" y="5207"/>
                  <a:pt x="2047" y="5228"/>
                </a:cubicBezTo>
                <a:cubicBezTo>
                  <a:pt x="2009" y="5230"/>
                  <a:pt x="1972" y="5232"/>
                  <a:pt x="1935" y="5232"/>
                </a:cubicBezTo>
                <a:cubicBezTo>
                  <a:pt x="1574" y="5232"/>
                  <a:pt x="1262" y="5103"/>
                  <a:pt x="1096" y="4749"/>
                </a:cubicBezTo>
                <a:cubicBezTo>
                  <a:pt x="958" y="4453"/>
                  <a:pt x="1001" y="4115"/>
                  <a:pt x="1209" y="3864"/>
                </a:cubicBezTo>
                <a:cubicBezTo>
                  <a:pt x="1468" y="3552"/>
                  <a:pt x="1624" y="3166"/>
                  <a:pt x="1624" y="2760"/>
                </a:cubicBezTo>
                <a:lnTo>
                  <a:pt x="1624" y="2417"/>
                </a:lnTo>
                <a:close/>
                <a:moveTo>
                  <a:pt x="5037" y="2429"/>
                </a:moveTo>
                <a:lnTo>
                  <a:pt x="5037" y="2429"/>
                </a:lnTo>
                <a:cubicBezTo>
                  <a:pt x="5078" y="2432"/>
                  <a:pt x="5118" y="2434"/>
                  <a:pt x="5159" y="2434"/>
                </a:cubicBezTo>
                <a:cubicBezTo>
                  <a:pt x="5184" y="2434"/>
                  <a:pt x="5210" y="2433"/>
                  <a:pt x="5236" y="2432"/>
                </a:cubicBezTo>
                <a:lnTo>
                  <a:pt x="5236" y="2432"/>
                </a:lnTo>
                <a:cubicBezTo>
                  <a:pt x="5228" y="2502"/>
                  <a:pt x="5222" y="2573"/>
                  <a:pt x="5222" y="2645"/>
                </a:cubicBezTo>
                <a:cubicBezTo>
                  <a:pt x="5219" y="3164"/>
                  <a:pt x="5431" y="3659"/>
                  <a:pt x="5806" y="4014"/>
                </a:cubicBezTo>
                <a:lnTo>
                  <a:pt x="5544" y="4170"/>
                </a:lnTo>
                <a:cubicBezTo>
                  <a:pt x="5469" y="4214"/>
                  <a:pt x="5433" y="4300"/>
                  <a:pt x="5456" y="4385"/>
                </a:cubicBezTo>
                <a:cubicBezTo>
                  <a:pt x="5480" y="4469"/>
                  <a:pt x="5555" y="4526"/>
                  <a:pt x="5641" y="4526"/>
                </a:cubicBezTo>
                <a:lnTo>
                  <a:pt x="5940" y="4526"/>
                </a:lnTo>
                <a:cubicBezTo>
                  <a:pt x="5912" y="4692"/>
                  <a:pt x="5834" y="4850"/>
                  <a:pt x="5718" y="4973"/>
                </a:cubicBezTo>
                <a:cubicBezTo>
                  <a:pt x="5541" y="5159"/>
                  <a:pt x="5295" y="5232"/>
                  <a:pt x="5043" y="5232"/>
                </a:cubicBezTo>
                <a:cubicBezTo>
                  <a:pt x="5009" y="5232"/>
                  <a:pt x="4974" y="5230"/>
                  <a:pt x="4939" y="5228"/>
                </a:cubicBezTo>
                <a:lnTo>
                  <a:pt x="4705" y="5127"/>
                </a:lnTo>
                <a:cubicBezTo>
                  <a:pt x="4499" y="5039"/>
                  <a:pt x="4359" y="4850"/>
                  <a:pt x="4331" y="4631"/>
                </a:cubicBezTo>
                <a:cubicBezTo>
                  <a:pt x="4750" y="4407"/>
                  <a:pt x="5037" y="3964"/>
                  <a:pt x="5037" y="3456"/>
                </a:cubicBezTo>
                <a:cubicBezTo>
                  <a:pt x="5037" y="3344"/>
                  <a:pt x="5040" y="2578"/>
                  <a:pt x="5037" y="2429"/>
                </a:cubicBezTo>
                <a:close/>
                <a:moveTo>
                  <a:pt x="4082" y="4734"/>
                </a:moveTo>
                <a:cubicBezTo>
                  <a:pt x="4141" y="5013"/>
                  <a:pt x="4331" y="5252"/>
                  <a:pt x="4601" y="5368"/>
                </a:cubicBezTo>
                <a:cubicBezTo>
                  <a:pt x="4623" y="5378"/>
                  <a:pt x="4863" y="5481"/>
                  <a:pt x="4883" y="5489"/>
                </a:cubicBezTo>
                <a:lnTo>
                  <a:pt x="4883" y="5802"/>
                </a:lnTo>
                <a:cubicBezTo>
                  <a:pt x="4442" y="5933"/>
                  <a:pt x="3986" y="6005"/>
                  <a:pt x="3525" y="6012"/>
                </a:cubicBezTo>
                <a:cubicBezTo>
                  <a:pt x="3493" y="6013"/>
                  <a:pt x="3461" y="6013"/>
                  <a:pt x="3430" y="6013"/>
                </a:cubicBezTo>
                <a:cubicBezTo>
                  <a:pt x="2975" y="6013"/>
                  <a:pt x="2523" y="5951"/>
                  <a:pt x="2084" y="5829"/>
                </a:cubicBezTo>
                <a:lnTo>
                  <a:pt x="2084" y="5499"/>
                </a:lnTo>
                <a:cubicBezTo>
                  <a:pt x="2125" y="5489"/>
                  <a:pt x="2330" y="5391"/>
                  <a:pt x="2369" y="5375"/>
                </a:cubicBezTo>
                <a:cubicBezTo>
                  <a:pt x="2639" y="5257"/>
                  <a:pt x="2830" y="5015"/>
                  <a:pt x="2886" y="4734"/>
                </a:cubicBezTo>
                <a:cubicBezTo>
                  <a:pt x="3005" y="4769"/>
                  <a:pt x="3131" y="4789"/>
                  <a:pt x="3262" y="4789"/>
                </a:cubicBezTo>
                <a:lnTo>
                  <a:pt x="3705" y="4789"/>
                </a:lnTo>
                <a:cubicBezTo>
                  <a:pt x="3836" y="4789"/>
                  <a:pt x="3963" y="4769"/>
                  <a:pt x="4082" y="4734"/>
                </a:cubicBezTo>
                <a:close/>
                <a:moveTo>
                  <a:pt x="3483" y="6763"/>
                </a:moveTo>
                <a:cubicBezTo>
                  <a:pt x="3410" y="6763"/>
                  <a:pt x="3352" y="6822"/>
                  <a:pt x="3352" y="6895"/>
                </a:cubicBezTo>
                <a:cubicBezTo>
                  <a:pt x="3352" y="6967"/>
                  <a:pt x="3410" y="7026"/>
                  <a:pt x="3483" y="7026"/>
                </a:cubicBezTo>
                <a:cubicBezTo>
                  <a:pt x="3556" y="7026"/>
                  <a:pt x="3614" y="6967"/>
                  <a:pt x="3614" y="6895"/>
                </a:cubicBezTo>
                <a:cubicBezTo>
                  <a:pt x="3614" y="6822"/>
                  <a:pt x="3556" y="6763"/>
                  <a:pt x="3483" y="6763"/>
                </a:cubicBezTo>
                <a:close/>
                <a:moveTo>
                  <a:pt x="3483" y="7552"/>
                </a:moveTo>
                <a:cubicBezTo>
                  <a:pt x="3410" y="7552"/>
                  <a:pt x="3351" y="7610"/>
                  <a:pt x="3351" y="7682"/>
                </a:cubicBezTo>
                <a:cubicBezTo>
                  <a:pt x="3351" y="7756"/>
                  <a:pt x="3410" y="7814"/>
                  <a:pt x="3483" y="7814"/>
                </a:cubicBezTo>
                <a:cubicBezTo>
                  <a:pt x="3555" y="7814"/>
                  <a:pt x="3614" y="7756"/>
                  <a:pt x="3614" y="7682"/>
                </a:cubicBezTo>
                <a:cubicBezTo>
                  <a:pt x="3614" y="7610"/>
                  <a:pt x="3555" y="7552"/>
                  <a:pt x="3483" y="7552"/>
                </a:cubicBezTo>
                <a:close/>
                <a:moveTo>
                  <a:pt x="3483" y="8339"/>
                </a:moveTo>
                <a:cubicBezTo>
                  <a:pt x="3410" y="8339"/>
                  <a:pt x="3351" y="8397"/>
                  <a:pt x="3351" y="8470"/>
                </a:cubicBezTo>
                <a:cubicBezTo>
                  <a:pt x="3351" y="8543"/>
                  <a:pt x="3410" y="8601"/>
                  <a:pt x="3483" y="8601"/>
                </a:cubicBezTo>
                <a:cubicBezTo>
                  <a:pt x="3555" y="8601"/>
                  <a:pt x="3614" y="8543"/>
                  <a:pt x="3614" y="8470"/>
                </a:cubicBezTo>
                <a:cubicBezTo>
                  <a:pt x="3614" y="8397"/>
                  <a:pt x="3555" y="8339"/>
                  <a:pt x="3483" y="8339"/>
                </a:cubicBezTo>
                <a:close/>
                <a:moveTo>
                  <a:pt x="1952" y="7621"/>
                </a:moveTo>
                <a:cubicBezTo>
                  <a:pt x="1880" y="7621"/>
                  <a:pt x="1821" y="7680"/>
                  <a:pt x="1821" y="7753"/>
                </a:cubicBezTo>
                <a:lnTo>
                  <a:pt x="1821" y="8829"/>
                </a:lnTo>
                <a:cubicBezTo>
                  <a:pt x="1821" y="8901"/>
                  <a:pt x="1880" y="8960"/>
                  <a:pt x="1952" y="8960"/>
                </a:cubicBezTo>
                <a:cubicBezTo>
                  <a:pt x="2025" y="8960"/>
                  <a:pt x="2084" y="8901"/>
                  <a:pt x="2084" y="8829"/>
                </a:cubicBezTo>
                <a:lnTo>
                  <a:pt x="2084" y="7753"/>
                </a:lnTo>
                <a:cubicBezTo>
                  <a:pt x="2084" y="7680"/>
                  <a:pt x="2025" y="7621"/>
                  <a:pt x="1952" y="7621"/>
                </a:cubicBezTo>
                <a:close/>
                <a:moveTo>
                  <a:pt x="3495" y="0"/>
                </a:moveTo>
                <a:cubicBezTo>
                  <a:pt x="2321" y="0"/>
                  <a:pt x="1365" y="956"/>
                  <a:pt x="1365" y="2131"/>
                </a:cubicBezTo>
                <a:lnTo>
                  <a:pt x="1365" y="2753"/>
                </a:lnTo>
                <a:cubicBezTo>
                  <a:pt x="1365" y="3098"/>
                  <a:pt x="1231" y="3427"/>
                  <a:pt x="1010" y="3692"/>
                </a:cubicBezTo>
                <a:cubicBezTo>
                  <a:pt x="531" y="4270"/>
                  <a:pt x="754" y="5221"/>
                  <a:pt x="1547" y="5449"/>
                </a:cubicBezTo>
                <a:lnTo>
                  <a:pt x="822" y="5765"/>
                </a:lnTo>
                <a:cubicBezTo>
                  <a:pt x="323" y="5975"/>
                  <a:pt x="0" y="6460"/>
                  <a:pt x="0" y="7001"/>
                </a:cubicBezTo>
                <a:lnTo>
                  <a:pt x="0" y="8820"/>
                </a:lnTo>
                <a:cubicBezTo>
                  <a:pt x="0" y="8887"/>
                  <a:pt x="49" y="8947"/>
                  <a:pt x="115" y="8955"/>
                </a:cubicBezTo>
                <a:cubicBezTo>
                  <a:pt x="121" y="8956"/>
                  <a:pt x="126" y="8956"/>
                  <a:pt x="131" y="8956"/>
                </a:cubicBezTo>
                <a:cubicBezTo>
                  <a:pt x="205" y="8956"/>
                  <a:pt x="263" y="8897"/>
                  <a:pt x="263" y="8825"/>
                </a:cubicBezTo>
                <a:lnTo>
                  <a:pt x="263" y="8155"/>
                </a:lnTo>
                <a:lnTo>
                  <a:pt x="1156" y="8155"/>
                </a:lnTo>
                <a:lnTo>
                  <a:pt x="1156" y="8820"/>
                </a:lnTo>
                <a:cubicBezTo>
                  <a:pt x="1156" y="8887"/>
                  <a:pt x="1204" y="8947"/>
                  <a:pt x="1271" y="8955"/>
                </a:cubicBezTo>
                <a:cubicBezTo>
                  <a:pt x="1277" y="8956"/>
                  <a:pt x="1282" y="8956"/>
                  <a:pt x="1287" y="8956"/>
                </a:cubicBezTo>
                <a:cubicBezTo>
                  <a:pt x="1360" y="8956"/>
                  <a:pt x="1418" y="8897"/>
                  <a:pt x="1418" y="8825"/>
                </a:cubicBezTo>
                <a:lnTo>
                  <a:pt x="1418" y="7728"/>
                </a:lnTo>
                <a:cubicBezTo>
                  <a:pt x="1418" y="7661"/>
                  <a:pt x="1371" y="7601"/>
                  <a:pt x="1303" y="7592"/>
                </a:cubicBezTo>
                <a:cubicBezTo>
                  <a:pt x="1298" y="7592"/>
                  <a:pt x="1293" y="7591"/>
                  <a:pt x="1287" y="7591"/>
                </a:cubicBezTo>
                <a:cubicBezTo>
                  <a:pt x="1215" y="7591"/>
                  <a:pt x="1156" y="7650"/>
                  <a:pt x="1156" y="7723"/>
                </a:cubicBezTo>
                <a:lnTo>
                  <a:pt x="1156" y="7892"/>
                </a:lnTo>
                <a:lnTo>
                  <a:pt x="263" y="7892"/>
                </a:lnTo>
                <a:lnTo>
                  <a:pt x="263" y="6990"/>
                </a:lnTo>
                <a:cubicBezTo>
                  <a:pt x="263" y="6556"/>
                  <a:pt x="522" y="6167"/>
                  <a:pt x="922" y="5999"/>
                </a:cubicBezTo>
                <a:lnTo>
                  <a:pt x="1821" y="5608"/>
                </a:lnTo>
                <a:lnTo>
                  <a:pt x="1821" y="7223"/>
                </a:lnTo>
                <a:cubicBezTo>
                  <a:pt x="1821" y="7290"/>
                  <a:pt x="1869" y="7350"/>
                  <a:pt x="1936" y="7357"/>
                </a:cubicBezTo>
                <a:cubicBezTo>
                  <a:pt x="1941" y="7358"/>
                  <a:pt x="1947" y="7359"/>
                  <a:pt x="1953" y="7359"/>
                </a:cubicBezTo>
                <a:cubicBezTo>
                  <a:pt x="2025" y="7359"/>
                  <a:pt x="2084" y="7300"/>
                  <a:pt x="2084" y="7227"/>
                </a:cubicBezTo>
                <a:lnTo>
                  <a:pt x="2084" y="6100"/>
                </a:lnTo>
                <a:cubicBezTo>
                  <a:pt x="2527" y="6217"/>
                  <a:pt x="2981" y="6276"/>
                  <a:pt x="3439" y="6276"/>
                </a:cubicBezTo>
                <a:cubicBezTo>
                  <a:pt x="3469" y="6276"/>
                  <a:pt x="3500" y="6275"/>
                  <a:pt x="3530" y="6275"/>
                </a:cubicBezTo>
                <a:cubicBezTo>
                  <a:pt x="3989" y="6267"/>
                  <a:pt x="4443" y="6199"/>
                  <a:pt x="4884" y="6075"/>
                </a:cubicBezTo>
                <a:lnTo>
                  <a:pt x="4884" y="8824"/>
                </a:lnTo>
                <a:cubicBezTo>
                  <a:pt x="4884" y="8891"/>
                  <a:pt x="4932" y="8951"/>
                  <a:pt x="4999" y="8959"/>
                </a:cubicBezTo>
                <a:cubicBezTo>
                  <a:pt x="5004" y="8960"/>
                  <a:pt x="5009" y="8960"/>
                  <a:pt x="5015" y="8960"/>
                </a:cubicBezTo>
                <a:cubicBezTo>
                  <a:pt x="5087" y="8960"/>
                  <a:pt x="5147" y="8901"/>
                  <a:pt x="5147" y="8829"/>
                </a:cubicBezTo>
                <a:lnTo>
                  <a:pt x="5147" y="5598"/>
                </a:lnTo>
                <a:lnTo>
                  <a:pt x="6065" y="5991"/>
                </a:lnTo>
                <a:cubicBezTo>
                  <a:pt x="6453" y="6163"/>
                  <a:pt x="6704" y="6549"/>
                  <a:pt x="6704" y="6973"/>
                </a:cubicBezTo>
                <a:lnTo>
                  <a:pt x="6704" y="7892"/>
                </a:lnTo>
                <a:lnTo>
                  <a:pt x="5811" y="7892"/>
                </a:lnTo>
                <a:lnTo>
                  <a:pt x="5811" y="7727"/>
                </a:lnTo>
                <a:cubicBezTo>
                  <a:pt x="5811" y="7660"/>
                  <a:pt x="5763" y="7600"/>
                  <a:pt x="5696" y="7592"/>
                </a:cubicBezTo>
                <a:cubicBezTo>
                  <a:pt x="5690" y="7592"/>
                  <a:pt x="5685" y="7591"/>
                  <a:pt x="5679" y="7591"/>
                </a:cubicBezTo>
                <a:cubicBezTo>
                  <a:pt x="5607" y="7591"/>
                  <a:pt x="5548" y="7650"/>
                  <a:pt x="5548" y="7723"/>
                </a:cubicBezTo>
                <a:lnTo>
                  <a:pt x="5548" y="8820"/>
                </a:lnTo>
                <a:cubicBezTo>
                  <a:pt x="5548" y="8887"/>
                  <a:pt x="5597" y="8947"/>
                  <a:pt x="5663" y="8954"/>
                </a:cubicBezTo>
                <a:cubicBezTo>
                  <a:pt x="5669" y="8955"/>
                  <a:pt x="5675" y="8955"/>
                  <a:pt x="5681" y="8955"/>
                </a:cubicBezTo>
                <a:cubicBezTo>
                  <a:pt x="5753" y="8955"/>
                  <a:pt x="5811" y="8897"/>
                  <a:pt x="5811" y="8825"/>
                </a:cubicBezTo>
                <a:lnTo>
                  <a:pt x="5811" y="8155"/>
                </a:lnTo>
                <a:lnTo>
                  <a:pt x="6704" y="8155"/>
                </a:lnTo>
                <a:lnTo>
                  <a:pt x="6704" y="8829"/>
                </a:lnTo>
                <a:cubicBezTo>
                  <a:pt x="6704" y="8901"/>
                  <a:pt x="6762" y="8960"/>
                  <a:pt x="6835" y="8960"/>
                </a:cubicBezTo>
                <a:cubicBezTo>
                  <a:pt x="6907" y="8960"/>
                  <a:pt x="6966" y="8901"/>
                  <a:pt x="6966" y="8829"/>
                </a:cubicBezTo>
                <a:lnTo>
                  <a:pt x="6966" y="6978"/>
                </a:lnTo>
                <a:cubicBezTo>
                  <a:pt x="6966" y="6449"/>
                  <a:pt x="6655" y="5970"/>
                  <a:pt x="6170" y="5754"/>
                </a:cubicBezTo>
                <a:lnTo>
                  <a:pt x="5442" y="5443"/>
                </a:lnTo>
                <a:cubicBezTo>
                  <a:pt x="5848" y="5321"/>
                  <a:pt x="6154" y="4946"/>
                  <a:pt x="6205" y="4526"/>
                </a:cubicBezTo>
                <a:lnTo>
                  <a:pt x="7128" y="4526"/>
                </a:lnTo>
                <a:cubicBezTo>
                  <a:pt x="8124" y="4504"/>
                  <a:pt x="8960" y="3658"/>
                  <a:pt x="8960" y="2657"/>
                </a:cubicBezTo>
                <a:cubicBezTo>
                  <a:pt x="8960" y="1617"/>
                  <a:pt x="8118" y="787"/>
                  <a:pt x="7092" y="787"/>
                </a:cubicBezTo>
                <a:cubicBezTo>
                  <a:pt x="7083" y="787"/>
                  <a:pt x="7074" y="787"/>
                  <a:pt x="7065" y="787"/>
                </a:cubicBezTo>
                <a:lnTo>
                  <a:pt x="7064" y="788"/>
                </a:lnTo>
                <a:cubicBezTo>
                  <a:pt x="6221" y="799"/>
                  <a:pt x="5506" y="1384"/>
                  <a:pt x="5291" y="2165"/>
                </a:cubicBezTo>
                <a:cubicBezTo>
                  <a:pt x="5247" y="2169"/>
                  <a:pt x="5203" y="2171"/>
                  <a:pt x="5160" y="2171"/>
                </a:cubicBezTo>
                <a:cubicBezTo>
                  <a:pt x="5088" y="2171"/>
                  <a:pt x="5015" y="2166"/>
                  <a:pt x="4942" y="2155"/>
                </a:cubicBezTo>
                <a:cubicBezTo>
                  <a:pt x="4528" y="2100"/>
                  <a:pt x="4168" y="1878"/>
                  <a:pt x="3997" y="1579"/>
                </a:cubicBezTo>
                <a:cubicBezTo>
                  <a:pt x="4331" y="1294"/>
                  <a:pt x="4568" y="989"/>
                  <a:pt x="4731" y="731"/>
                </a:cubicBezTo>
                <a:cubicBezTo>
                  <a:pt x="4923" y="901"/>
                  <a:pt x="5080" y="1110"/>
                  <a:pt x="5188" y="1343"/>
                </a:cubicBezTo>
                <a:cubicBezTo>
                  <a:pt x="5211" y="1391"/>
                  <a:pt x="5260" y="1423"/>
                  <a:pt x="5311" y="1423"/>
                </a:cubicBezTo>
                <a:cubicBezTo>
                  <a:pt x="5324" y="1423"/>
                  <a:pt x="5336" y="1421"/>
                  <a:pt x="5349" y="1417"/>
                </a:cubicBezTo>
                <a:cubicBezTo>
                  <a:pt x="5425" y="1392"/>
                  <a:pt x="5460" y="1307"/>
                  <a:pt x="5428" y="1236"/>
                </a:cubicBezTo>
                <a:cubicBezTo>
                  <a:pt x="5081" y="486"/>
                  <a:pt x="4322" y="0"/>
                  <a:pt x="349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8"/>
          <p:cNvSpPr/>
          <p:nvPr/>
        </p:nvSpPr>
        <p:spPr>
          <a:xfrm>
            <a:off x="6968273" y="1660554"/>
            <a:ext cx="315552" cy="315552"/>
          </a:xfrm>
          <a:custGeom>
            <a:rect b="b" l="l" r="r" t="t"/>
            <a:pathLst>
              <a:path extrusionOk="0" h="8962" w="8962">
                <a:moveTo>
                  <a:pt x="7091" y="1485"/>
                </a:moveTo>
                <a:cubicBezTo>
                  <a:pt x="6710" y="1485"/>
                  <a:pt x="6402" y="1794"/>
                  <a:pt x="6402" y="2174"/>
                </a:cubicBezTo>
                <a:cubicBezTo>
                  <a:pt x="6402" y="2246"/>
                  <a:pt x="6461" y="2305"/>
                  <a:pt x="6534" y="2305"/>
                </a:cubicBezTo>
                <a:cubicBezTo>
                  <a:pt x="6606" y="2305"/>
                  <a:pt x="6665" y="2247"/>
                  <a:pt x="6665" y="2174"/>
                </a:cubicBezTo>
                <a:cubicBezTo>
                  <a:pt x="6665" y="1938"/>
                  <a:pt x="6857" y="1747"/>
                  <a:pt x="7092" y="1747"/>
                </a:cubicBezTo>
                <a:cubicBezTo>
                  <a:pt x="7095" y="1747"/>
                  <a:pt x="7098" y="1747"/>
                  <a:pt x="7101" y="1747"/>
                </a:cubicBezTo>
                <a:cubicBezTo>
                  <a:pt x="7323" y="1752"/>
                  <a:pt x="7507" y="1929"/>
                  <a:pt x="7518" y="2151"/>
                </a:cubicBezTo>
                <a:cubicBezTo>
                  <a:pt x="7524" y="2270"/>
                  <a:pt x="7483" y="2382"/>
                  <a:pt x="7401" y="2468"/>
                </a:cubicBezTo>
                <a:cubicBezTo>
                  <a:pt x="7320" y="2553"/>
                  <a:pt x="7211" y="2601"/>
                  <a:pt x="7092" y="2601"/>
                </a:cubicBezTo>
                <a:cubicBezTo>
                  <a:pt x="7020" y="2601"/>
                  <a:pt x="6961" y="2659"/>
                  <a:pt x="6961" y="2732"/>
                </a:cubicBezTo>
                <a:lnTo>
                  <a:pt x="6961" y="3315"/>
                </a:lnTo>
                <a:cubicBezTo>
                  <a:pt x="6961" y="3388"/>
                  <a:pt x="7019" y="3447"/>
                  <a:pt x="7092" y="3447"/>
                </a:cubicBezTo>
                <a:cubicBezTo>
                  <a:pt x="7165" y="3447"/>
                  <a:pt x="7223" y="3389"/>
                  <a:pt x="7223" y="3315"/>
                </a:cubicBezTo>
                <a:lnTo>
                  <a:pt x="7223" y="2851"/>
                </a:lnTo>
                <a:cubicBezTo>
                  <a:pt x="7364" y="2825"/>
                  <a:pt x="7491" y="2754"/>
                  <a:pt x="7591" y="2649"/>
                </a:cubicBezTo>
                <a:cubicBezTo>
                  <a:pt x="7723" y="2510"/>
                  <a:pt x="7790" y="2329"/>
                  <a:pt x="7780" y="2137"/>
                </a:cubicBezTo>
                <a:cubicBezTo>
                  <a:pt x="7761" y="1779"/>
                  <a:pt x="7465" y="1493"/>
                  <a:pt x="7106" y="1485"/>
                </a:cubicBezTo>
                <a:cubicBezTo>
                  <a:pt x="7101" y="1485"/>
                  <a:pt x="7096" y="1485"/>
                  <a:pt x="7091" y="1485"/>
                </a:cubicBezTo>
                <a:close/>
                <a:moveTo>
                  <a:pt x="7092" y="3711"/>
                </a:moveTo>
                <a:cubicBezTo>
                  <a:pt x="7018" y="3711"/>
                  <a:pt x="6959" y="3770"/>
                  <a:pt x="6959" y="3844"/>
                </a:cubicBezTo>
                <a:cubicBezTo>
                  <a:pt x="6959" y="3917"/>
                  <a:pt x="7018" y="3976"/>
                  <a:pt x="7092" y="3976"/>
                </a:cubicBezTo>
                <a:cubicBezTo>
                  <a:pt x="7165" y="3976"/>
                  <a:pt x="7225" y="3917"/>
                  <a:pt x="7225" y="3844"/>
                </a:cubicBezTo>
                <a:cubicBezTo>
                  <a:pt x="7225" y="3770"/>
                  <a:pt x="7165" y="3711"/>
                  <a:pt x="7092" y="3711"/>
                </a:cubicBezTo>
                <a:close/>
                <a:moveTo>
                  <a:pt x="3888" y="3737"/>
                </a:moveTo>
                <a:cubicBezTo>
                  <a:pt x="3960" y="3737"/>
                  <a:pt x="4018" y="3795"/>
                  <a:pt x="4019" y="3868"/>
                </a:cubicBezTo>
                <a:lnTo>
                  <a:pt x="4019" y="3869"/>
                </a:lnTo>
                <a:cubicBezTo>
                  <a:pt x="4019" y="3941"/>
                  <a:pt x="3960" y="3999"/>
                  <a:pt x="3888" y="3999"/>
                </a:cubicBezTo>
                <a:lnTo>
                  <a:pt x="3569" y="3999"/>
                </a:lnTo>
                <a:cubicBezTo>
                  <a:pt x="3496" y="3999"/>
                  <a:pt x="3437" y="3940"/>
                  <a:pt x="3437" y="3868"/>
                </a:cubicBezTo>
                <a:cubicBezTo>
                  <a:pt x="3437" y="3795"/>
                  <a:pt x="3496" y="3737"/>
                  <a:pt x="3569" y="3737"/>
                </a:cubicBezTo>
                <a:close/>
                <a:moveTo>
                  <a:pt x="7150" y="849"/>
                </a:moveTo>
                <a:cubicBezTo>
                  <a:pt x="7142" y="849"/>
                  <a:pt x="7134" y="849"/>
                  <a:pt x="7126" y="849"/>
                </a:cubicBezTo>
                <a:cubicBezTo>
                  <a:pt x="6150" y="863"/>
                  <a:pt x="5351" y="1670"/>
                  <a:pt x="5345" y="2646"/>
                </a:cubicBezTo>
                <a:cubicBezTo>
                  <a:pt x="5342" y="3146"/>
                  <a:pt x="5544" y="3622"/>
                  <a:pt x="5905" y="3966"/>
                </a:cubicBezTo>
                <a:lnTo>
                  <a:pt x="5657" y="4113"/>
                </a:lnTo>
                <a:cubicBezTo>
                  <a:pt x="5583" y="4157"/>
                  <a:pt x="5548" y="4243"/>
                  <a:pt x="5570" y="4326"/>
                </a:cubicBezTo>
                <a:cubicBezTo>
                  <a:pt x="5593" y="4410"/>
                  <a:pt x="5667" y="4466"/>
                  <a:pt x="5753" y="4466"/>
                </a:cubicBezTo>
                <a:lnTo>
                  <a:pt x="7187" y="4466"/>
                </a:lnTo>
                <a:cubicBezTo>
                  <a:pt x="7510" y="4460"/>
                  <a:pt x="7824" y="4368"/>
                  <a:pt x="8098" y="4200"/>
                </a:cubicBezTo>
                <a:cubicBezTo>
                  <a:pt x="8160" y="4162"/>
                  <a:pt x="8179" y="4081"/>
                  <a:pt x="8141" y="4019"/>
                </a:cubicBezTo>
                <a:cubicBezTo>
                  <a:pt x="8116" y="3979"/>
                  <a:pt x="8073" y="3957"/>
                  <a:pt x="8029" y="3957"/>
                </a:cubicBezTo>
                <a:cubicBezTo>
                  <a:pt x="8006" y="3957"/>
                  <a:pt x="7982" y="3963"/>
                  <a:pt x="7961" y="3976"/>
                </a:cubicBezTo>
                <a:cubicBezTo>
                  <a:pt x="7727" y="4119"/>
                  <a:pt x="7459" y="4198"/>
                  <a:pt x="7184" y="4203"/>
                </a:cubicBezTo>
                <a:lnTo>
                  <a:pt x="6020" y="4203"/>
                </a:lnTo>
                <a:lnTo>
                  <a:pt x="6106" y="4152"/>
                </a:lnTo>
                <a:cubicBezTo>
                  <a:pt x="6163" y="4119"/>
                  <a:pt x="6201" y="4060"/>
                  <a:pt x="6206" y="3995"/>
                </a:cubicBezTo>
                <a:cubicBezTo>
                  <a:pt x="6212" y="3930"/>
                  <a:pt x="6186" y="3866"/>
                  <a:pt x="6137" y="3822"/>
                </a:cubicBezTo>
                <a:cubicBezTo>
                  <a:pt x="5797" y="3526"/>
                  <a:pt x="5604" y="3098"/>
                  <a:pt x="5608" y="2648"/>
                </a:cubicBezTo>
                <a:cubicBezTo>
                  <a:pt x="5613" y="1812"/>
                  <a:pt x="6296" y="1124"/>
                  <a:pt x="7130" y="1112"/>
                </a:cubicBezTo>
                <a:cubicBezTo>
                  <a:pt x="7138" y="1112"/>
                  <a:pt x="7146" y="1112"/>
                  <a:pt x="7154" y="1112"/>
                </a:cubicBezTo>
                <a:cubicBezTo>
                  <a:pt x="7562" y="1112"/>
                  <a:pt x="7947" y="1269"/>
                  <a:pt x="8238" y="1557"/>
                </a:cubicBezTo>
                <a:cubicBezTo>
                  <a:pt x="8535" y="1850"/>
                  <a:pt x="8699" y="2241"/>
                  <a:pt x="8699" y="2658"/>
                </a:cubicBezTo>
                <a:cubicBezTo>
                  <a:pt x="8699" y="3028"/>
                  <a:pt x="8565" y="3386"/>
                  <a:pt x="8323" y="3667"/>
                </a:cubicBezTo>
                <a:cubicBezTo>
                  <a:pt x="8277" y="3722"/>
                  <a:pt x="8283" y="3805"/>
                  <a:pt x="8338" y="3852"/>
                </a:cubicBezTo>
                <a:cubicBezTo>
                  <a:pt x="8362" y="3874"/>
                  <a:pt x="8393" y="3884"/>
                  <a:pt x="8423" y="3884"/>
                </a:cubicBezTo>
                <a:cubicBezTo>
                  <a:pt x="8460" y="3884"/>
                  <a:pt x="8496" y="3869"/>
                  <a:pt x="8522" y="3839"/>
                </a:cubicBezTo>
                <a:cubicBezTo>
                  <a:pt x="8805" y="3511"/>
                  <a:pt x="8962" y="3092"/>
                  <a:pt x="8962" y="2658"/>
                </a:cubicBezTo>
                <a:cubicBezTo>
                  <a:pt x="8962" y="2169"/>
                  <a:pt x="8770" y="1712"/>
                  <a:pt x="8422" y="1369"/>
                </a:cubicBezTo>
                <a:cubicBezTo>
                  <a:pt x="8080" y="1033"/>
                  <a:pt x="7629" y="849"/>
                  <a:pt x="7150" y="849"/>
                </a:cubicBezTo>
                <a:close/>
                <a:moveTo>
                  <a:pt x="3934" y="263"/>
                </a:moveTo>
                <a:cubicBezTo>
                  <a:pt x="4398" y="263"/>
                  <a:pt x="4774" y="640"/>
                  <a:pt x="4774" y="1102"/>
                </a:cubicBezTo>
                <a:lnTo>
                  <a:pt x="4774" y="1686"/>
                </a:lnTo>
                <a:lnTo>
                  <a:pt x="4554" y="1814"/>
                </a:lnTo>
                <a:cubicBezTo>
                  <a:pt x="4492" y="1851"/>
                  <a:pt x="4471" y="1931"/>
                  <a:pt x="4507" y="1995"/>
                </a:cubicBezTo>
                <a:cubicBezTo>
                  <a:pt x="4532" y="2036"/>
                  <a:pt x="4576" y="2059"/>
                  <a:pt x="4621" y="2059"/>
                </a:cubicBezTo>
                <a:cubicBezTo>
                  <a:pt x="4643" y="2059"/>
                  <a:pt x="4666" y="2053"/>
                  <a:pt x="4687" y="2041"/>
                </a:cubicBezTo>
                <a:lnTo>
                  <a:pt x="4774" y="1990"/>
                </a:lnTo>
                <a:lnTo>
                  <a:pt x="4774" y="3138"/>
                </a:lnTo>
                <a:cubicBezTo>
                  <a:pt x="4725" y="3255"/>
                  <a:pt x="4635" y="3414"/>
                  <a:pt x="4470" y="3549"/>
                </a:cubicBezTo>
                <a:cubicBezTo>
                  <a:pt x="4400" y="3607"/>
                  <a:pt x="4323" y="3656"/>
                  <a:pt x="4240" y="3693"/>
                </a:cubicBezTo>
                <a:cubicBezTo>
                  <a:pt x="4175" y="3563"/>
                  <a:pt x="4042" y="3474"/>
                  <a:pt x="3888" y="3474"/>
                </a:cubicBezTo>
                <a:lnTo>
                  <a:pt x="3569" y="3474"/>
                </a:lnTo>
                <a:cubicBezTo>
                  <a:pt x="3352" y="3474"/>
                  <a:pt x="3176" y="3651"/>
                  <a:pt x="3176" y="3869"/>
                </a:cubicBezTo>
                <a:cubicBezTo>
                  <a:pt x="3176" y="4085"/>
                  <a:pt x="3352" y="4262"/>
                  <a:pt x="3569" y="4262"/>
                </a:cubicBezTo>
                <a:lnTo>
                  <a:pt x="3888" y="4262"/>
                </a:lnTo>
                <a:cubicBezTo>
                  <a:pt x="4071" y="4262"/>
                  <a:pt x="4226" y="4136"/>
                  <a:pt x="4269" y="3966"/>
                </a:cubicBezTo>
                <a:cubicBezTo>
                  <a:pt x="4422" y="3907"/>
                  <a:pt x="4561" y="3822"/>
                  <a:pt x="4682" y="3712"/>
                </a:cubicBezTo>
                <a:lnTo>
                  <a:pt x="4682" y="3712"/>
                </a:lnTo>
                <a:cubicBezTo>
                  <a:pt x="4492" y="4190"/>
                  <a:pt x="4026" y="4527"/>
                  <a:pt x="3483" y="4527"/>
                </a:cubicBezTo>
                <a:cubicBezTo>
                  <a:pt x="2771" y="4527"/>
                  <a:pt x="2192" y="3947"/>
                  <a:pt x="2192" y="3235"/>
                </a:cubicBezTo>
                <a:lnTo>
                  <a:pt x="2192" y="2206"/>
                </a:lnTo>
                <a:cubicBezTo>
                  <a:pt x="2192" y="2089"/>
                  <a:pt x="2247" y="1984"/>
                  <a:pt x="2345" y="1919"/>
                </a:cubicBezTo>
                <a:cubicBezTo>
                  <a:pt x="2403" y="1880"/>
                  <a:pt x="2469" y="1860"/>
                  <a:pt x="2536" y="1860"/>
                </a:cubicBezTo>
                <a:cubicBezTo>
                  <a:pt x="2580" y="1860"/>
                  <a:pt x="2624" y="1868"/>
                  <a:pt x="2667" y="1886"/>
                </a:cubicBezTo>
                <a:lnTo>
                  <a:pt x="3347" y="2161"/>
                </a:lnTo>
                <a:cubicBezTo>
                  <a:pt x="3524" y="2232"/>
                  <a:pt x="3711" y="2268"/>
                  <a:pt x="3899" y="2268"/>
                </a:cubicBezTo>
                <a:cubicBezTo>
                  <a:pt x="3990" y="2268"/>
                  <a:pt x="4082" y="2260"/>
                  <a:pt x="4172" y="2243"/>
                </a:cubicBezTo>
                <a:cubicBezTo>
                  <a:pt x="4244" y="2229"/>
                  <a:pt x="4290" y="2161"/>
                  <a:pt x="4277" y="2090"/>
                </a:cubicBezTo>
                <a:cubicBezTo>
                  <a:pt x="4265" y="2027"/>
                  <a:pt x="4210" y="1983"/>
                  <a:pt x="4148" y="1983"/>
                </a:cubicBezTo>
                <a:cubicBezTo>
                  <a:pt x="4140" y="1983"/>
                  <a:pt x="4132" y="1984"/>
                  <a:pt x="4124" y="1985"/>
                </a:cubicBezTo>
                <a:cubicBezTo>
                  <a:pt x="4050" y="1999"/>
                  <a:pt x="3976" y="2006"/>
                  <a:pt x="3902" y="2006"/>
                </a:cubicBezTo>
                <a:cubicBezTo>
                  <a:pt x="3746" y="2006"/>
                  <a:pt x="3591" y="1976"/>
                  <a:pt x="3446" y="1917"/>
                </a:cubicBezTo>
                <a:lnTo>
                  <a:pt x="2766" y="1642"/>
                </a:lnTo>
                <a:cubicBezTo>
                  <a:pt x="2692" y="1612"/>
                  <a:pt x="2615" y="1597"/>
                  <a:pt x="2538" y="1597"/>
                </a:cubicBezTo>
                <a:cubicBezTo>
                  <a:pt x="2416" y="1597"/>
                  <a:pt x="2296" y="1634"/>
                  <a:pt x="2192" y="1706"/>
                </a:cubicBezTo>
                <a:lnTo>
                  <a:pt x="2192" y="1102"/>
                </a:lnTo>
                <a:cubicBezTo>
                  <a:pt x="2192" y="640"/>
                  <a:pt x="2569" y="263"/>
                  <a:pt x="3032" y="263"/>
                </a:cubicBezTo>
                <a:close/>
                <a:moveTo>
                  <a:pt x="4072" y="4674"/>
                </a:moveTo>
                <a:cubicBezTo>
                  <a:pt x="4104" y="4910"/>
                  <a:pt x="4230" y="5123"/>
                  <a:pt x="4420" y="5265"/>
                </a:cubicBezTo>
                <a:lnTo>
                  <a:pt x="3606" y="5864"/>
                </a:lnTo>
                <a:cubicBezTo>
                  <a:pt x="3583" y="5881"/>
                  <a:pt x="3556" y="5890"/>
                  <a:pt x="3528" y="5890"/>
                </a:cubicBezTo>
                <a:cubicBezTo>
                  <a:pt x="3503" y="5890"/>
                  <a:pt x="3477" y="5882"/>
                  <a:pt x="3455" y="5867"/>
                </a:cubicBezTo>
                <a:lnTo>
                  <a:pt x="2560" y="5262"/>
                </a:lnTo>
                <a:cubicBezTo>
                  <a:pt x="2744" y="5118"/>
                  <a:pt x="2865" y="4908"/>
                  <a:pt x="2895" y="4674"/>
                </a:cubicBezTo>
                <a:cubicBezTo>
                  <a:pt x="3077" y="4748"/>
                  <a:pt x="3275" y="4790"/>
                  <a:pt x="3483" y="4790"/>
                </a:cubicBezTo>
                <a:cubicBezTo>
                  <a:pt x="3691" y="4790"/>
                  <a:pt x="3890" y="4748"/>
                  <a:pt x="4072" y="4674"/>
                </a:cubicBezTo>
                <a:close/>
                <a:moveTo>
                  <a:pt x="3483" y="6599"/>
                </a:moveTo>
                <a:cubicBezTo>
                  <a:pt x="3411" y="6599"/>
                  <a:pt x="3352" y="6657"/>
                  <a:pt x="3352" y="6730"/>
                </a:cubicBezTo>
                <a:cubicBezTo>
                  <a:pt x="3352" y="6803"/>
                  <a:pt x="3411" y="6862"/>
                  <a:pt x="3483" y="6862"/>
                </a:cubicBezTo>
                <a:cubicBezTo>
                  <a:pt x="3556" y="6862"/>
                  <a:pt x="3614" y="6803"/>
                  <a:pt x="3614" y="6730"/>
                </a:cubicBezTo>
                <a:cubicBezTo>
                  <a:pt x="3614" y="6657"/>
                  <a:pt x="3556" y="6599"/>
                  <a:pt x="3483" y="6599"/>
                </a:cubicBezTo>
                <a:close/>
                <a:moveTo>
                  <a:pt x="3483" y="7386"/>
                </a:moveTo>
                <a:cubicBezTo>
                  <a:pt x="3411" y="7386"/>
                  <a:pt x="3352" y="7445"/>
                  <a:pt x="3352" y="7518"/>
                </a:cubicBezTo>
                <a:cubicBezTo>
                  <a:pt x="3352" y="7590"/>
                  <a:pt x="3411" y="7649"/>
                  <a:pt x="3483" y="7649"/>
                </a:cubicBezTo>
                <a:cubicBezTo>
                  <a:pt x="3556" y="7649"/>
                  <a:pt x="3614" y="7590"/>
                  <a:pt x="3614" y="7518"/>
                </a:cubicBezTo>
                <a:cubicBezTo>
                  <a:pt x="3614" y="7445"/>
                  <a:pt x="3556" y="7386"/>
                  <a:pt x="3483" y="7386"/>
                </a:cubicBezTo>
                <a:close/>
                <a:moveTo>
                  <a:pt x="3483" y="8174"/>
                </a:moveTo>
                <a:cubicBezTo>
                  <a:pt x="3411" y="8174"/>
                  <a:pt x="3352" y="8233"/>
                  <a:pt x="3352" y="8305"/>
                </a:cubicBezTo>
                <a:cubicBezTo>
                  <a:pt x="3352" y="8378"/>
                  <a:pt x="3411" y="8437"/>
                  <a:pt x="3483" y="8437"/>
                </a:cubicBezTo>
                <a:cubicBezTo>
                  <a:pt x="3556" y="8437"/>
                  <a:pt x="3614" y="8378"/>
                  <a:pt x="3614" y="8305"/>
                </a:cubicBezTo>
                <a:cubicBezTo>
                  <a:pt x="3614" y="8233"/>
                  <a:pt x="3556" y="8174"/>
                  <a:pt x="3483" y="8174"/>
                </a:cubicBezTo>
                <a:close/>
                <a:moveTo>
                  <a:pt x="3032" y="0"/>
                </a:moveTo>
                <a:cubicBezTo>
                  <a:pt x="2424" y="0"/>
                  <a:pt x="1930" y="495"/>
                  <a:pt x="1930" y="1102"/>
                </a:cubicBezTo>
                <a:lnTo>
                  <a:pt x="1930" y="3235"/>
                </a:lnTo>
                <a:cubicBezTo>
                  <a:pt x="1930" y="3782"/>
                  <a:pt x="2213" y="4263"/>
                  <a:pt x="2641" y="4540"/>
                </a:cubicBezTo>
                <a:cubicBezTo>
                  <a:pt x="2647" y="4795"/>
                  <a:pt x="2500" y="5032"/>
                  <a:pt x="2264" y="5134"/>
                </a:cubicBezTo>
                <a:lnTo>
                  <a:pt x="819" y="5763"/>
                </a:lnTo>
                <a:cubicBezTo>
                  <a:pt x="322" y="5972"/>
                  <a:pt x="1" y="6456"/>
                  <a:pt x="1" y="6995"/>
                </a:cubicBezTo>
                <a:lnTo>
                  <a:pt x="1" y="8830"/>
                </a:lnTo>
                <a:cubicBezTo>
                  <a:pt x="1" y="8902"/>
                  <a:pt x="60" y="8961"/>
                  <a:pt x="132" y="8961"/>
                </a:cubicBezTo>
                <a:cubicBezTo>
                  <a:pt x="204" y="8961"/>
                  <a:pt x="263" y="8902"/>
                  <a:pt x="263" y="8830"/>
                </a:cubicBezTo>
                <a:lnTo>
                  <a:pt x="263" y="8160"/>
                </a:lnTo>
                <a:lnTo>
                  <a:pt x="1150" y="8160"/>
                </a:lnTo>
                <a:lnTo>
                  <a:pt x="1150" y="8830"/>
                </a:lnTo>
                <a:cubicBezTo>
                  <a:pt x="1150" y="8902"/>
                  <a:pt x="1209" y="8961"/>
                  <a:pt x="1282" y="8961"/>
                </a:cubicBezTo>
                <a:cubicBezTo>
                  <a:pt x="1354" y="8961"/>
                  <a:pt x="1413" y="8902"/>
                  <a:pt x="1413" y="8830"/>
                </a:cubicBezTo>
                <a:lnTo>
                  <a:pt x="1413" y="7728"/>
                </a:lnTo>
                <a:cubicBezTo>
                  <a:pt x="1413" y="7655"/>
                  <a:pt x="1354" y="7596"/>
                  <a:pt x="1282" y="7596"/>
                </a:cubicBezTo>
                <a:cubicBezTo>
                  <a:pt x="1209" y="7596"/>
                  <a:pt x="1150" y="7655"/>
                  <a:pt x="1150" y="7728"/>
                </a:cubicBezTo>
                <a:lnTo>
                  <a:pt x="1150" y="7898"/>
                </a:lnTo>
                <a:lnTo>
                  <a:pt x="263" y="7898"/>
                </a:lnTo>
                <a:lnTo>
                  <a:pt x="263" y="6995"/>
                </a:lnTo>
                <a:cubicBezTo>
                  <a:pt x="263" y="6562"/>
                  <a:pt x="522" y="6172"/>
                  <a:pt x="923" y="6004"/>
                </a:cubicBezTo>
                <a:lnTo>
                  <a:pt x="2303" y="5403"/>
                </a:lnTo>
                <a:lnTo>
                  <a:pt x="3308" y="6084"/>
                </a:lnTo>
                <a:cubicBezTo>
                  <a:pt x="3374" y="6130"/>
                  <a:pt x="3452" y="6153"/>
                  <a:pt x="3528" y="6153"/>
                </a:cubicBezTo>
                <a:cubicBezTo>
                  <a:pt x="3611" y="6153"/>
                  <a:pt x="3693" y="6127"/>
                  <a:pt x="3762" y="6075"/>
                </a:cubicBezTo>
                <a:lnTo>
                  <a:pt x="4676" y="5401"/>
                </a:lnTo>
                <a:lnTo>
                  <a:pt x="6064" y="5996"/>
                </a:lnTo>
                <a:cubicBezTo>
                  <a:pt x="6452" y="6168"/>
                  <a:pt x="6704" y="6554"/>
                  <a:pt x="6704" y="6979"/>
                </a:cubicBezTo>
                <a:lnTo>
                  <a:pt x="6704" y="7898"/>
                </a:lnTo>
                <a:lnTo>
                  <a:pt x="5817" y="7898"/>
                </a:lnTo>
                <a:lnTo>
                  <a:pt x="5817" y="7728"/>
                </a:lnTo>
                <a:cubicBezTo>
                  <a:pt x="5817" y="7655"/>
                  <a:pt x="5758" y="7596"/>
                  <a:pt x="5685" y="7596"/>
                </a:cubicBezTo>
                <a:cubicBezTo>
                  <a:pt x="5613" y="7596"/>
                  <a:pt x="5554" y="7654"/>
                  <a:pt x="5554" y="7728"/>
                </a:cubicBezTo>
                <a:lnTo>
                  <a:pt x="5554" y="8830"/>
                </a:lnTo>
                <a:cubicBezTo>
                  <a:pt x="5554" y="8902"/>
                  <a:pt x="5613" y="8960"/>
                  <a:pt x="5685" y="8960"/>
                </a:cubicBezTo>
                <a:cubicBezTo>
                  <a:pt x="5758" y="8960"/>
                  <a:pt x="5817" y="8902"/>
                  <a:pt x="5817" y="8830"/>
                </a:cubicBezTo>
                <a:lnTo>
                  <a:pt x="5817" y="8160"/>
                </a:lnTo>
                <a:lnTo>
                  <a:pt x="6704" y="8160"/>
                </a:lnTo>
                <a:lnTo>
                  <a:pt x="6704" y="8830"/>
                </a:lnTo>
                <a:cubicBezTo>
                  <a:pt x="6704" y="8902"/>
                  <a:pt x="6763" y="8960"/>
                  <a:pt x="6835" y="8960"/>
                </a:cubicBezTo>
                <a:cubicBezTo>
                  <a:pt x="6907" y="8960"/>
                  <a:pt x="6966" y="8902"/>
                  <a:pt x="6966" y="8830"/>
                </a:cubicBezTo>
                <a:lnTo>
                  <a:pt x="6966" y="6979"/>
                </a:lnTo>
                <a:cubicBezTo>
                  <a:pt x="6966" y="6450"/>
                  <a:pt x="6654" y="5971"/>
                  <a:pt x="6168" y="5755"/>
                </a:cubicBezTo>
                <a:lnTo>
                  <a:pt x="4705" y="5128"/>
                </a:lnTo>
                <a:cubicBezTo>
                  <a:pt x="4475" y="5030"/>
                  <a:pt x="4326" y="4804"/>
                  <a:pt x="4326" y="4554"/>
                </a:cubicBezTo>
                <a:lnTo>
                  <a:pt x="4326" y="4540"/>
                </a:lnTo>
                <a:cubicBezTo>
                  <a:pt x="4754" y="4263"/>
                  <a:pt x="5036" y="3782"/>
                  <a:pt x="5036" y="3235"/>
                </a:cubicBezTo>
                <a:lnTo>
                  <a:pt x="5036" y="1102"/>
                </a:lnTo>
                <a:cubicBezTo>
                  <a:pt x="5036" y="495"/>
                  <a:pt x="4543" y="0"/>
                  <a:pt x="39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8"/>
          <p:cNvSpPr/>
          <p:nvPr/>
        </p:nvSpPr>
        <p:spPr>
          <a:xfrm>
            <a:off x="4404077" y="1660554"/>
            <a:ext cx="315939" cy="315552"/>
          </a:xfrm>
          <a:custGeom>
            <a:rect b="b" l="l" r="r" t="t"/>
            <a:pathLst>
              <a:path extrusionOk="0" h="8962" w="8973">
                <a:moveTo>
                  <a:pt x="2922" y="870"/>
                </a:moveTo>
                <a:cubicBezTo>
                  <a:pt x="3465" y="870"/>
                  <a:pt x="3919" y="1299"/>
                  <a:pt x="3947" y="1840"/>
                </a:cubicBezTo>
                <a:cubicBezTo>
                  <a:pt x="3961" y="2125"/>
                  <a:pt x="3862" y="2395"/>
                  <a:pt x="3666" y="2601"/>
                </a:cubicBezTo>
                <a:cubicBezTo>
                  <a:pt x="3529" y="2746"/>
                  <a:pt x="3352" y="2847"/>
                  <a:pt x="3155" y="2893"/>
                </a:cubicBezTo>
                <a:cubicBezTo>
                  <a:pt x="3096" y="2907"/>
                  <a:pt x="3054" y="2960"/>
                  <a:pt x="3054" y="3021"/>
                </a:cubicBezTo>
                <a:lnTo>
                  <a:pt x="3054" y="3724"/>
                </a:lnTo>
                <a:cubicBezTo>
                  <a:pt x="3054" y="3796"/>
                  <a:pt x="2995" y="3855"/>
                  <a:pt x="2922" y="3855"/>
                </a:cubicBezTo>
                <a:cubicBezTo>
                  <a:pt x="2850" y="3855"/>
                  <a:pt x="2791" y="3796"/>
                  <a:pt x="2791" y="3724"/>
                </a:cubicBezTo>
                <a:lnTo>
                  <a:pt x="2791" y="2789"/>
                </a:lnTo>
                <a:cubicBezTo>
                  <a:pt x="2791" y="2717"/>
                  <a:pt x="2850" y="2658"/>
                  <a:pt x="2922" y="2658"/>
                </a:cubicBezTo>
                <a:cubicBezTo>
                  <a:pt x="3134" y="2658"/>
                  <a:pt x="3330" y="2573"/>
                  <a:pt x="3476" y="2420"/>
                </a:cubicBezTo>
                <a:cubicBezTo>
                  <a:pt x="3621" y="2267"/>
                  <a:pt x="3695" y="2066"/>
                  <a:pt x="3684" y="1854"/>
                </a:cubicBezTo>
                <a:cubicBezTo>
                  <a:pt x="3663" y="1451"/>
                  <a:pt x="3326" y="1132"/>
                  <a:pt x="2922" y="1132"/>
                </a:cubicBezTo>
                <a:cubicBezTo>
                  <a:pt x="2544" y="1132"/>
                  <a:pt x="2220" y="1412"/>
                  <a:pt x="2167" y="1789"/>
                </a:cubicBezTo>
                <a:cubicBezTo>
                  <a:pt x="2153" y="1889"/>
                  <a:pt x="2169" y="2026"/>
                  <a:pt x="2028" y="2026"/>
                </a:cubicBezTo>
                <a:cubicBezTo>
                  <a:pt x="1877" y="2026"/>
                  <a:pt x="1893" y="1855"/>
                  <a:pt x="1907" y="1752"/>
                </a:cubicBezTo>
                <a:cubicBezTo>
                  <a:pt x="1978" y="1249"/>
                  <a:pt x="2414" y="870"/>
                  <a:pt x="2922" y="870"/>
                </a:cubicBezTo>
                <a:close/>
                <a:moveTo>
                  <a:pt x="2922" y="607"/>
                </a:moveTo>
                <a:cubicBezTo>
                  <a:pt x="2284" y="607"/>
                  <a:pt x="1735" y="1084"/>
                  <a:pt x="1647" y="1715"/>
                </a:cubicBezTo>
                <a:cubicBezTo>
                  <a:pt x="1639" y="1774"/>
                  <a:pt x="1635" y="1835"/>
                  <a:pt x="1635" y="1895"/>
                </a:cubicBezTo>
                <a:cubicBezTo>
                  <a:pt x="1635" y="2112"/>
                  <a:pt x="1812" y="2288"/>
                  <a:pt x="2028" y="2288"/>
                </a:cubicBezTo>
                <a:cubicBezTo>
                  <a:pt x="2246" y="2288"/>
                  <a:pt x="2423" y="2112"/>
                  <a:pt x="2423" y="1895"/>
                </a:cubicBezTo>
                <a:cubicBezTo>
                  <a:pt x="2423" y="1871"/>
                  <a:pt x="2425" y="1848"/>
                  <a:pt x="2428" y="1825"/>
                </a:cubicBezTo>
                <a:cubicBezTo>
                  <a:pt x="2461" y="1577"/>
                  <a:pt x="2674" y="1394"/>
                  <a:pt x="2925" y="1394"/>
                </a:cubicBezTo>
                <a:cubicBezTo>
                  <a:pt x="2928" y="1394"/>
                  <a:pt x="2931" y="1394"/>
                  <a:pt x="2934" y="1394"/>
                </a:cubicBezTo>
                <a:cubicBezTo>
                  <a:pt x="3194" y="1399"/>
                  <a:pt x="3409" y="1608"/>
                  <a:pt x="3422" y="1867"/>
                </a:cubicBezTo>
                <a:cubicBezTo>
                  <a:pt x="3429" y="2007"/>
                  <a:pt x="3381" y="2138"/>
                  <a:pt x="3286" y="2239"/>
                </a:cubicBezTo>
                <a:cubicBezTo>
                  <a:pt x="3190" y="2340"/>
                  <a:pt x="3061" y="2395"/>
                  <a:pt x="2922" y="2395"/>
                </a:cubicBezTo>
                <a:cubicBezTo>
                  <a:pt x="2706" y="2395"/>
                  <a:pt x="2529" y="2572"/>
                  <a:pt x="2529" y="2789"/>
                </a:cubicBezTo>
                <a:lnTo>
                  <a:pt x="2529" y="3724"/>
                </a:lnTo>
                <a:cubicBezTo>
                  <a:pt x="2529" y="3941"/>
                  <a:pt x="2706" y="4117"/>
                  <a:pt x="2922" y="4117"/>
                </a:cubicBezTo>
                <a:cubicBezTo>
                  <a:pt x="3140" y="4117"/>
                  <a:pt x="3317" y="3941"/>
                  <a:pt x="3317" y="3724"/>
                </a:cubicBezTo>
                <a:lnTo>
                  <a:pt x="3317" y="3121"/>
                </a:lnTo>
                <a:cubicBezTo>
                  <a:pt x="3523" y="3054"/>
                  <a:pt x="3708" y="2938"/>
                  <a:pt x="3857" y="2781"/>
                </a:cubicBezTo>
                <a:cubicBezTo>
                  <a:pt x="4102" y="2522"/>
                  <a:pt x="4227" y="2184"/>
                  <a:pt x="4209" y="1827"/>
                </a:cubicBezTo>
                <a:cubicBezTo>
                  <a:pt x="4174" y="1147"/>
                  <a:pt x="3604" y="607"/>
                  <a:pt x="2922" y="607"/>
                </a:cubicBezTo>
                <a:close/>
                <a:moveTo>
                  <a:pt x="2922" y="4642"/>
                </a:moveTo>
                <a:cubicBezTo>
                  <a:pt x="3011" y="4642"/>
                  <a:pt x="3084" y="4714"/>
                  <a:pt x="3084" y="4803"/>
                </a:cubicBezTo>
                <a:cubicBezTo>
                  <a:pt x="3084" y="4892"/>
                  <a:pt x="3011" y="4964"/>
                  <a:pt x="2922" y="4964"/>
                </a:cubicBezTo>
                <a:cubicBezTo>
                  <a:pt x="2834" y="4964"/>
                  <a:pt x="2762" y="4892"/>
                  <a:pt x="2762" y="4803"/>
                </a:cubicBezTo>
                <a:cubicBezTo>
                  <a:pt x="2762" y="4714"/>
                  <a:pt x="2834" y="4642"/>
                  <a:pt x="2922" y="4642"/>
                </a:cubicBezTo>
                <a:close/>
                <a:moveTo>
                  <a:pt x="2922" y="4379"/>
                </a:moveTo>
                <a:cubicBezTo>
                  <a:pt x="2690" y="4379"/>
                  <a:pt x="2499" y="4569"/>
                  <a:pt x="2499" y="4803"/>
                </a:cubicBezTo>
                <a:cubicBezTo>
                  <a:pt x="2499" y="5036"/>
                  <a:pt x="2690" y="5227"/>
                  <a:pt x="2922" y="5227"/>
                </a:cubicBezTo>
                <a:cubicBezTo>
                  <a:pt x="3156" y="5227"/>
                  <a:pt x="3347" y="5036"/>
                  <a:pt x="3347" y="4803"/>
                </a:cubicBezTo>
                <a:cubicBezTo>
                  <a:pt x="3347" y="4569"/>
                  <a:pt x="3156" y="4379"/>
                  <a:pt x="2922" y="4379"/>
                </a:cubicBezTo>
                <a:close/>
                <a:moveTo>
                  <a:pt x="4739" y="5884"/>
                </a:moveTo>
                <a:cubicBezTo>
                  <a:pt x="4828" y="5884"/>
                  <a:pt x="4900" y="5956"/>
                  <a:pt x="4900" y="6045"/>
                </a:cubicBezTo>
                <a:cubicBezTo>
                  <a:pt x="4900" y="6134"/>
                  <a:pt x="4828" y="6207"/>
                  <a:pt x="4739" y="6207"/>
                </a:cubicBezTo>
                <a:cubicBezTo>
                  <a:pt x="4650" y="6207"/>
                  <a:pt x="4577" y="6134"/>
                  <a:pt x="4577" y="6045"/>
                </a:cubicBezTo>
                <a:cubicBezTo>
                  <a:pt x="4577" y="5956"/>
                  <a:pt x="4650" y="5884"/>
                  <a:pt x="4739" y="5884"/>
                </a:cubicBezTo>
                <a:close/>
                <a:moveTo>
                  <a:pt x="6051" y="5884"/>
                </a:moveTo>
                <a:cubicBezTo>
                  <a:pt x="6140" y="5884"/>
                  <a:pt x="6212" y="5956"/>
                  <a:pt x="6212" y="6045"/>
                </a:cubicBezTo>
                <a:cubicBezTo>
                  <a:pt x="6212" y="6134"/>
                  <a:pt x="6140" y="6207"/>
                  <a:pt x="6051" y="6207"/>
                </a:cubicBezTo>
                <a:cubicBezTo>
                  <a:pt x="5962" y="6207"/>
                  <a:pt x="5889" y="6134"/>
                  <a:pt x="5889" y="6045"/>
                </a:cubicBezTo>
                <a:cubicBezTo>
                  <a:pt x="5889" y="5956"/>
                  <a:pt x="5962" y="5884"/>
                  <a:pt x="6051" y="5884"/>
                </a:cubicBezTo>
                <a:close/>
                <a:moveTo>
                  <a:pt x="7363" y="5884"/>
                </a:moveTo>
                <a:cubicBezTo>
                  <a:pt x="7452" y="5884"/>
                  <a:pt x="7525" y="5956"/>
                  <a:pt x="7525" y="6045"/>
                </a:cubicBezTo>
                <a:cubicBezTo>
                  <a:pt x="7525" y="6134"/>
                  <a:pt x="7452" y="6207"/>
                  <a:pt x="7363" y="6207"/>
                </a:cubicBezTo>
                <a:cubicBezTo>
                  <a:pt x="7275" y="6207"/>
                  <a:pt x="7203" y="6134"/>
                  <a:pt x="7203" y="6045"/>
                </a:cubicBezTo>
                <a:cubicBezTo>
                  <a:pt x="7203" y="5956"/>
                  <a:pt x="7275" y="5884"/>
                  <a:pt x="7363" y="5884"/>
                </a:cubicBezTo>
                <a:close/>
                <a:moveTo>
                  <a:pt x="4739" y="5622"/>
                </a:moveTo>
                <a:cubicBezTo>
                  <a:pt x="4505" y="5622"/>
                  <a:pt x="4314" y="5811"/>
                  <a:pt x="4314" y="6045"/>
                </a:cubicBezTo>
                <a:cubicBezTo>
                  <a:pt x="4314" y="6279"/>
                  <a:pt x="4505" y="6468"/>
                  <a:pt x="4739" y="6468"/>
                </a:cubicBezTo>
                <a:cubicBezTo>
                  <a:pt x="4972" y="6468"/>
                  <a:pt x="5162" y="6279"/>
                  <a:pt x="5162" y="6045"/>
                </a:cubicBezTo>
                <a:cubicBezTo>
                  <a:pt x="5162" y="5811"/>
                  <a:pt x="4972" y="5622"/>
                  <a:pt x="4739" y="5622"/>
                </a:cubicBezTo>
                <a:close/>
                <a:moveTo>
                  <a:pt x="6051" y="5622"/>
                </a:moveTo>
                <a:cubicBezTo>
                  <a:pt x="5817" y="5622"/>
                  <a:pt x="5628" y="5811"/>
                  <a:pt x="5628" y="6045"/>
                </a:cubicBezTo>
                <a:cubicBezTo>
                  <a:pt x="5628" y="6279"/>
                  <a:pt x="5817" y="6468"/>
                  <a:pt x="6051" y="6468"/>
                </a:cubicBezTo>
                <a:cubicBezTo>
                  <a:pt x="6285" y="6468"/>
                  <a:pt x="6474" y="6279"/>
                  <a:pt x="6474" y="6045"/>
                </a:cubicBezTo>
                <a:cubicBezTo>
                  <a:pt x="6474" y="5811"/>
                  <a:pt x="6285" y="5622"/>
                  <a:pt x="6051" y="5622"/>
                </a:cubicBezTo>
                <a:close/>
                <a:moveTo>
                  <a:pt x="7363" y="5622"/>
                </a:moveTo>
                <a:cubicBezTo>
                  <a:pt x="7130" y="5622"/>
                  <a:pt x="6940" y="5811"/>
                  <a:pt x="6940" y="6045"/>
                </a:cubicBezTo>
                <a:cubicBezTo>
                  <a:pt x="6940" y="6279"/>
                  <a:pt x="7130" y="6468"/>
                  <a:pt x="7363" y="6468"/>
                </a:cubicBezTo>
                <a:cubicBezTo>
                  <a:pt x="7597" y="6468"/>
                  <a:pt x="7787" y="6279"/>
                  <a:pt x="7787" y="6045"/>
                </a:cubicBezTo>
                <a:cubicBezTo>
                  <a:pt x="7787" y="5811"/>
                  <a:pt x="7597" y="5622"/>
                  <a:pt x="7363" y="5622"/>
                </a:cubicBezTo>
                <a:close/>
                <a:moveTo>
                  <a:pt x="2927" y="1"/>
                </a:moveTo>
                <a:cubicBezTo>
                  <a:pt x="2911" y="1"/>
                  <a:pt x="2896" y="1"/>
                  <a:pt x="2880" y="1"/>
                </a:cubicBezTo>
                <a:cubicBezTo>
                  <a:pt x="2353" y="9"/>
                  <a:pt x="1837" y="160"/>
                  <a:pt x="1389" y="439"/>
                </a:cubicBezTo>
                <a:cubicBezTo>
                  <a:pt x="1328" y="477"/>
                  <a:pt x="1309" y="558"/>
                  <a:pt x="1347" y="620"/>
                </a:cubicBezTo>
                <a:cubicBezTo>
                  <a:pt x="1372" y="660"/>
                  <a:pt x="1415" y="682"/>
                  <a:pt x="1459" y="682"/>
                </a:cubicBezTo>
                <a:cubicBezTo>
                  <a:pt x="1483" y="682"/>
                  <a:pt x="1506" y="676"/>
                  <a:pt x="1527" y="663"/>
                </a:cubicBezTo>
                <a:cubicBezTo>
                  <a:pt x="1935" y="408"/>
                  <a:pt x="2404" y="270"/>
                  <a:pt x="2883" y="263"/>
                </a:cubicBezTo>
                <a:cubicBezTo>
                  <a:pt x="2896" y="263"/>
                  <a:pt x="2909" y="263"/>
                  <a:pt x="2923" y="263"/>
                </a:cubicBezTo>
                <a:cubicBezTo>
                  <a:pt x="3625" y="263"/>
                  <a:pt x="4285" y="533"/>
                  <a:pt x="4785" y="1027"/>
                </a:cubicBezTo>
                <a:cubicBezTo>
                  <a:pt x="5295" y="1530"/>
                  <a:pt x="5577" y="2201"/>
                  <a:pt x="5577" y="2917"/>
                </a:cubicBezTo>
                <a:cubicBezTo>
                  <a:pt x="5577" y="3034"/>
                  <a:pt x="5569" y="3148"/>
                  <a:pt x="5554" y="3261"/>
                </a:cubicBezTo>
                <a:cubicBezTo>
                  <a:pt x="5481" y="3831"/>
                  <a:pt x="5225" y="4360"/>
                  <a:pt x="4815" y="4776"/>
                </a:cubicBezTo>
                <a:cubicBezTo>
                  <a:pt x="4326" y="5275"/>
                  <a:pt x="3672" y="5557"/>
                  <a:pt x="2974" y="5570"/>
                </a:cubicBezTo>
                <a:lnTo>
                  <a:pt x="725" y="5570"/>
                </a:lnTo>
                <a:lnTo>
                  <a:pt x="1141" y="5324"/>
                </a:lnTo>
                <a:cubicBezTo>
                  <a:pt x="1211" y="5282"/>
                  <a:pt x="1256" y="5210"/>
                  <a:pt x="1265" y="5130"/>
                </a:cubicBezTo>
                <a:cubicBezTo>
                  <a:pt x="1272" y="5050"/>
                  <a:pt x="1240" y="4970"/>
                  <a:pt x="1179" y="4917"/>
                </a:cubicBezTo>
                <a:cubicBezTo>
                  <a:pt x="596" y="4408"/>
                  <a:pt x="264" y="3673"/>
                  <a:pt x="269" y="2900"/>
                </a:cubicBezTo>
                <a:cubicBezTo>
                  <a:pt x="273" y="2181"/>
                  <a:pt x="564" y="1508"/>
                  <a:pt x="1087" y="1006"/>
                </a:cubicBezTo>
                <a:cubicBezTo>
                  <a:pt x="1138" y="956"/>
                  <a:pt x="1140" y="873"/>
                  <a:pt x="1090" y="820"/>
                </a:cubicBezTo>
                <a:cubicBezTo>
                  <a:pt x="1064" y="793"/>
                  <a:pt x="1030" y="780"/>
                  <a:pt x="995" y="780"/>
                </a:cubicBezTo>
                <a:cubicBezTo>
                  <a:pt x="962" y="780"/>
                  <a:pt x="930" y="792"/>
                  <a:pt x="904" y="817"/>
                </a:cubicBezTo>
                <a:cubicBezTo>
                  <a:pt x="330" y="1368"/>
                  <a:pt x="11" y="2107"/>
                  <a:pt x="6" y="2898"/>
                </a:cubicBezTo>
                <a:cubicBezTo>
                  <a:pt x="1" y="3742"/>
                  <a:pt x="361" y="4547"/>
                  <a:pt x="995" y="5105"/>
                </a:cubicBezTo>
                <a:lnTo>
                  <a:pt x="483" y="5409"/>
                </a:lnTo>
                <a:cubicBezTo>
                  <a:pt x="393" y="5461"/>
                  <a:pt x="352" y="5565"/>
                  <a:pt x="379" y="5665"/>
                </a:cubicBezTo>
                <a:cubicBezTo>
                  <a:pt x="407" y="5766"/>
                  <a:pt x="495" y="5833"/>
                  <a:pt x="599" y="5833"/>
                </a:cubicBezTo>
                <a:lnTo>
                  <a:pt x="2975" y="5832"/>
                </a:lnTo>
                <a:lnTo>
                  <a:pt x="2977" y="5832"/>
                </a:lnTo>
                <a:cubicBezTo>
                  <a:pt x="3745" y="5818"/>
                  <a:pt x="4464" y="5509"/>
                  <a:pt x="5002" y="4961"/>
                </a:cubicBezTo>
                <a:cubicBezTo>
                  <a:pt x="5427" y="4529"/>
                  <a:pt x="5700" y="3989"/>
                  <a:pt x="5798" y="3403"/>
                </a:cubicBezTo>
                <a:cubicBezTo>
                  <a:pt x="5883" y="3395"/>
                  <a:pt x="5968" y="3391"/>
                  <a:pt x="6054" y="3391"/>
                </a:cubicBezTo>
                <a:cubicBezTo>
                  <a:pt x="6066" y="3391"/>
                  <a:pt x="6078" y="3392"/>
                  <a:pt x="6090" y="3392"/>
                </a:cubicBezTo>
                <a:cubicBezTo>
                  <a:pt x="6785" y="3402"/>
                  <a:pt x="7439" y="3681"/>
                  <a:pt x="7932" y="4179"/>
                </a:cubicBezTo>
                <a:cubicBezTo>
                  <a:pt x="8426" y="4676"/>
                  <a:pt x="8700" y="5333"/>
                  <a:pt x="8704" y="6029"/>
                </a:cubicBezTo>
                <a:cubicBezTo>
                  <a:pt x="8709" y="6802"/>
                  <a:pt x="8377" y="7536"/>
                  <a:pt x="7795" y="8046"/>
                </a:cubicBezTo>
                <a:cubicBezTo>
                  <a:pt x="7734" y="8098"/>
                  <a:pt x="7701" y="8178"/>
                  <a:pt x="7709" y="8259"/>
                </a:cubicBezTo>
                <a:cubicBezTo>
                  <a:pt x="7717" y="8338"/>
                  <a:pt x="7763" y="8411"/>
                  <a:pt x="7832" y="8452"/>
                </a:cubicBezTo>
                <a:lnTo>
                  <a:pt x="8249" y="8699"/>
                </a:lnTo>
                <a:lnTo>
                  <a:pt x="5999" y="8699"/>
                </a:lnTo>
                <a:cubicBezTo>
                  <a:pt x="4650" y="8673"/>
                  <a:pt x="3536" y="7641"/>
                  <a:pt x="3409" y="6299"/>
                </a:cubicBezTo>
                <a:cubicBezTo>
                  <a:pt x="3403" y="6232"/>
                  <a:pt x="3346" y="6180"/>
                  <a:pt x="3279" y="6180"/>
                </a:cubicBezTo>
                <a:cubicBezTo>
                  <a:pt x="3275" y="6180"/>
                  <a:pt x="3270" y="6180"/>
                  <a:pt x="3266" y="6181"/>
                </a:cubicBezTo>
                <a:cubicBezTo>
                  <a:pt x="3194" y="6188"/>
                  <a:pt x="3141" y="6252"/>
                  <a:pt x="3148" y="6323"/>
                </a:cubicBezTo>
                <a:cubicBezTo>
                  <a:pt x="3288" y="7799"/>
                  <a:pt x="4512" y="8933"/>
                  <a:pt x="5996" y="8960"/>
                </a:cubicBezTo>
                <a:lnTo>
                  <a:pt x="5998" y="8960"/>
                </a:lnTo>
                <a:lnTo>
                  <a:pt x="8374" y="8961"/>
                </a:lnTo>
                <a:cubicBezTo>
                  <a:pt x="8479" y="8961"/>
                  <a:pt x="8567" y="8894"/>
                  <a:pt x="8595" y="8794"/>
                </a:cubicBezTo>
                <a:cubicBezTo>
                  <a:pt x="8621" y="8693"/>
                  <a:pt x="8580" y="8590"/>
                  <a:pt x="8490" y="8537"/>
                </a:cubicBezTo>
                <a:lnTo>
                  <a:pt x="7978" y="8234"/>
                </a:lnTo>
                <a:cubicBezTo>
                  <a:pt x="8612" y="7675"/>
                  <a:pt x="8972" y="6871"/>
                  <a:pt x="8967" y="6026"/>
                </a:cubicBezTo>
                <a:cubicBezTo>
                  <a:pt x="8962" y="5263"/>
                  <a:pt x="8661" y="4540"/>
                  <a:pt x="8119" y="3994"/>
                </a:cubicBezTo>
                <a:cubicBezTo>
                  <a:pt x="7577" y="3448"/>
                  <a:pt x="6858" y="3140"/>
                  <a:pt x="6093" y="3129"/>
                </a:cubicBezTo>
                <a:cubicBezTo>
                  <a:pt x="6082" y="3129"/>
                  <a:pt x="6071" y="3129"/>
                  <a:pt x="6060" y="3129"/>
                </a:cubicBezTo>
                <a:cubicBezTo>
                  <a:pt x="5984" y="3129"/>
                  <a:pt x="5907" y="3132"/>
                  <a:pt x="5830" y="3137"/>
                </a:cubicBezTo>
                <a:cubicBezTo>
                  <a:pt x="5836" y="3065"/>
                  <a:pt x="5839" y="2991"/>
                  <a:pt x="5839" y="2917"/>
                </a:cubicBezTo>
                <a:cubicBezTo>
                  <a:pt x="5839" y="2130"/>
                  <a:pt x="5530" y="1392"/>
                  <a:pt x="4969" y="840"/>
                </a:cubicBezTo>
                <a:cubicBezTo>
                  <a:pt x="4421" y="299"/>
                  <a:pt x="3697" y="1"/>
                  <a:pt x="292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2c1d1ecef6c_1_0"/>
          <p:cNvSpPr txBox="1"/>
          <p:nvPr>
            <p:ph type="title"/>
          </p:nvPr>
        </p:nvSpPr>
        <p:spPr>
          <a:xfrm>
            <a:off x="388475" y="5354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solidFill>
                  <a:srgbClr val="000000"/>
                </a:solidFill>
                <a:latin typeface="Oswald"/>
                <a:ea typeface="Oswald"/>
                <a:cs typeface="Oswald"/>
                <a:sym typeface="Oswald"/>
              </a:rPr>
              <a:t>Purpose of the Database</a:t>
            </a:r>
            <a:endParaRPr b="1">
              <a:solidFill>
                <a:srgbClr val="000000"/>
              </a:solidFill>
              <a:latin typeface="Oswald"/>
              <a:ea typeface="Oswald"/>
              <a:cs typeface="Oswald"/>
              <a:sym typeface="Oswald"/>
            </a:endParaRPr>
          </a:p>
        </p:txBody>
      </p:sp>
      <p:sp>
        <p:nvSpPr>
          <p:cNvPr id="582" name="Google Shape;582;g2c1d1ecef6c_1_0"/>
          <p:cNvSpPr txBox="1"/>
          <p:nvPr>
            <p:ph idx="4294967295" type="subTitle"/>
          </p:nvPr>
        </p:nvSpPr>
        <p:spPr>
          <a:xfrm>
            <a:off x="3430250" y="1665950"/>
            <a:ext cx="1986000" cy="51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Zen Kaku Gothic New"/>
              <a:buNone/>
            </a:pPr>
            <a:r>
              <a:rPr lang="en">
                <a:solidFill>
                  <a:srgbClr val="000000"/>
                </a:solidFill>
                <a:latin typeface="Times New Roman"/>
                <a:ea typeface="Times New Roman"/>
                <a:cs typeface="Times New Roman"/>
                <a:sym typeface="Times New Roman"/>
              </a:rPr>
              <a:t>Catalog Management</a:t>
            </a:r>
            <a:endParaRPr i="0" u="none" cap="none" strike="noStrike">
              <a:solidFill>
                <a:srgbClr val="000000"/>
              </a:solidFill>
              <a:latin typeface="Times New Roman"/>
              <a:ea typeface="Times New Roman"/>
              <a:cs typeface="Times New Roman"/>
              <a:sym typeface="Times New Roman"/>
            </a:endParaRPr>
          </a:p>
        </p:txBody>
      </p:sp>
      <p:sp>
        <p:nvSpPr>
          <p:cNvPr id="583" name="Google Shape;583;g2c1d1ecef6c_1_0"/>
          <p:cNvSpPr txBox="1"/>
          <p:nvPr>
            <p:ph idx="4294967295" type="subTitle"/>
          </p:nvPr>
        </p:nvSpPr>
        <p:spPr>
          <a:xfrm>
            <a:off x="3610700" y="2177450"/>
            <a:ext cx="1625100" cy="359100"/>
          </a:xfrm>
          <a:prstGeom prst="rect">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Zen Kaku Gothic New"/>
              <a:buNone/>
            </a:pPr>
            <a:r>
              <a:rPr b="1" lang="en">
                <a:solidFill>
                  <a:srgbClr val="000000"/>
                </a:solidFill>
                <a:latin typeface="Times New Roman"/>
                <a:ea typeface="Times New Roman"/>
                <a:cs typeface="Times New Roman"/>
                <a:sym typeface="Times New Roman"/>
              </a:rPr>
              <a:t>Courses</a:t>
            </a:r>
            <a:endParaRPr b="1" i="0" u="none" cap="none" strike="noStrike">
              <a:solidFill>
                <a:srgbClr val="000000"/>
              </a:solidFill>
              <a:latin typeface="Times New Roman"/>
              <a:ea typeface="Times New Roman"/>
              <a:cs typeface="Times New Roman"/>
              <a:sym typeface="Times New Roman"/>
            </a:endParaRPr>
          </a:p>
        </p:txBody>
      </p:sp>
      <p:sp>
        <p:nvSpPr>
          <p:cNvPr id="584" name="Google Shape;584;g2c1d1ecef6c_1_0"/>
          <p:cNvSpPr txBox="1"/>
          <p:nvPr>
            <p:ph idx="4294967295" type="subTitle"/>
          </p:nvPr>
        </p:nvSpPr>
        <p:spPr>
          <a:xfrm>
            <a:off x="1080056" y="1665951"/>
            <a:ext cx="1986000" cy="51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Zen Kaku Gothic New"/>
              <a:buNone/>
            </a:pPr>
            <a:r>
              <a:rPr lang="en">
                <a:solidFill>
                  <a:srgbClr val="000000"/>
                </a:solidFill>
                <a:latin typeface="Times New Roman"/>
                <a:ea typeface="Times New Roman"/>
                <a:cs typeface="Times New Roman"/>
                <a:sym typeface="Times New Roman"/>
              </a:rPr>
              <a:t>Management</a:t>
            </a:r>
            <a:endParaRPr i="0" u="none" cap="none" strike="noStrike">
              <a:solidFill>
                <a:srgbClr val="000000"/>
              </a:solidFill>
              <a:latin typeface="Times New Roman"/>
              <a:ea typeface="Times New Roman"/>
              <a:cs typeface="Times New Roman"/>
              <a:sym typeface="Times New Roman"/>
            </a:endParaRPr>
          </a:p>
        </p:txBody>
      </p:sp>
      <p:sp>
        <p:nvSpPr>
          <p:cNvPr id="585" name="Google Shape;585;g2c1d1ecef6c_1_0"/>
          <p:cNvSpPr txBox="1"/>
          <p:nvPr>
            <p:ph idx="4294967295" type="subTitle"/>
          </p:nvPr>
        </p:nvSpPr>
        <p:spPr>
          <a:xfrm>
            <a:off x="1260506" y="2177450"/>
            <a:ext cx="1625100" cy="359100"/>
          </a:xfrm>
          <a:prstGeom prst="rect">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Zen Kaku Gothic New"/>
              <a:buNone/>
            </a:pPr>
            <a:r>
              <a:rPr b="1" lang="en">
                <a:solidFill>
                  <a:srgbClr val="000000"/>
                </a:solidFill>
                <a:latin typeface="Times New Roman"/>
                <a:ea typeface="Times New Roman"/>
                <a:cs typeface="Times New Roman"/>
                <a:sym typeface="Times New Roman"/>
              </a:rPr>
              <a:t>User Data</a:t>
            </a:r>
            <a:endParaRPr b="1" i="0" u="none" cap="none" strike="noStrike">
              <a:solidFill>
                <a:srgbClr val="000000"/>
              </a:solidFill>
              <a:latin typeface="Times New Roman"/>
              <a:ea typeface="Times New Roman"/>
              <a:cs typeface="Times New Roman"/>
              <a:sym typeface="Times New Roman"/>
            </a:endParaRPr>
          </a:p>
        </p:txBody>
      </p:sp>
      <p:sp>
        <p:nvSpPr>
          <p:cNvPr id="586" name="Google Shape;586;g2c1d1ecef6c_1_0"/>
          <p:cNvSpPr txBox="1"/>
          <p:nvPr>
            <p:ph idx="4294967295" type="subTitle"/>
          </p:nvPr>
        </p:nvSpPr>
        <p:spPr>
          <a:xfrm>
            <a:off x="5775806" y="1665951"/>
            <a:ext cx="1986000" cy="51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Zen Kaku Gothic New"/>
              <a:buNone/>
            </a:pPr>
            <a:r>
              <a:rPr lang="en">
                <a:solidFill>
                  <a:srgbClr val="000000"/>
                </a:solidFill>
                <a:latin typeface="Times New Roman"/>
                <a:ea typeface="Times New Roman"/>
                <a:cs typeface="Times New Roman"/>
                <a:sym typeface="Times New Roman"/>
              </a:rPr>
              <a:t> Progress Tracking</a:t>
            </a:r>
            <a:endParaRPr i="0" u="none" cap="none" strike="noStrike">
              <a:solidFill>
                <a:srgbClr val="000000"/>
              </a:solidFill>
              <a:latin typeface="Times New Roman"/>
              <a:ea typeface="Times New Roman"/>
              <a:cs typeface="Times New Roman"/>
              <a:sym typeface="Times New Roman"/>
            </a:endParaRPr>
          </a:p>
        </p:txBody>
      </p:sp>
      <p:sp>
        <p:nvSpPr>
          <p:cNvPr id="587" name="Google Shape;587;g2c1d1ecef6c_1_0"/>
          <p:cNvSpPr txBox="1"/>
          <p:nvPr>
            <p:ph idx="4294967295" type="subTitle"/>
          </p:nvPr>
        </p:nvSpPr>
        <p:spPr>
          <a:xfrm>
            <a:off x="5956256" y="2177450"/>
            <a:ext cx="1625100" cy="359100"/>
          </a:xfrm>
          <a:prstGeom prst="rect">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Zen Kaku Gothic New"/>
              <a:buNone/>
            </a:pPr>
            <a:r>
              <a:rPr b="1" lang="en">
                <a:solidFill>
                  <a:srgbClr val="000000"/>
                </a:solidFill>
                <a:latin typeface="Times New Roman"/>
                <a:ea typeface="Times New Roman"/>
                <a:cs typeface="Times New Roman"/>
                <a:sym typeface="Times New Roman"/>
              </a:rPr>
              <a:t>Enrollment</a:t>
            </a:r>
            <a:endParaRPr b="1" i="0" u="none" cap="none" strike="noStrike">
              <a:solidFill>
                <a:srgbClr val="000000"/>
              </a:solidFill>
              <a:latin typeface="Times New Roman"/>
              <a:ea typeface="Times New Roman"/>
              <a:cs typeface="Times New Roman"/>
              <a:sym typeface="Times New Roman"/>
            </a:endParaRPr>
          </a:p>
        </p:txBody>
      </p:sp>
      <p:sp>
        <p:nvSpPr>
          <p:cNvPr id="588" name="Google Shape;588;g2c1d1ecef6c_1_0"/>
          <p:cNvSpPr txBox="1"/>
          <p:nvPr>
            <p:ph idx="4294967295" type="subTitle"/>
          </p:nvPr>
        </p:nvSpPr>
        <p:spPr>
          <a:xfrm>
            <a:off x="3430250" y="3441101"/>
            <a:ext cx="1986000" cy="51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Zen Kaku Gothic New"/>
              <a:buNone/>
            </a:pPr>
            <a:r>
              <a:rPr lang="en">
                <a:latin typeface="Times New Roman"/>
                <a:ea typeface="Times New Roman"/>
                <a:cs typeface="Times New Roman"/>
                <a:sym typeface="Times New Roman"/>
              </a:rPr>
              <a:t>Community and Collaboration</a:t>
            </a:r>
            <a:endParaRPr i="0" u="none" cap="none" strike="noStrike">
              <a:solidFill>
                <a:schemeClr val="lt1"/>
              </a:solidFill>
              <a:latin typeface="Times New Roman"/>
              <a:ea typeface="Times New Roman"/>
              <a:cs typeface="Times New Roman"/>
              <a:sym typeface="Times New Roman"/>
            </a:endParaRPr>
          </a:p>
        </p:txBody>
      </p:sp>
      <p:sp>
        <p:nvSpPr>
          <p:cNvPr id="589" name="Google Shape;589;g2c1d1ecef6c_1_0"/>
          <p:cNvSpPr txBox="1"/>
          <p:nvPr>
            <p:ph idx="4294967295" type="subTitle"/>
          </p:nvPr>
        </p:nvSpPr>
        <p:spPr>
          <a:xfrm>
            <a:off x="3610700" y="3081975"/>
            <a:ext cx="1625100" cy="359100"/>
          </a:xfrm>
          <a:prstGeom prst="rect">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Zen Kaku Gothic New"/>
              <a:buNone/>
            </a:pPr>
            <a:r>
              <a:rPr b="1" lang="en">
                <a:solidFill>
                  <a:srgbClr val="000000"/>
                </a:solidFill>
                <a:latin typeface="Times New Roman"/>
                <a:ea typeface="Times New Roman"/>
                <a:cs typeface="Times New Roman"/>
                <a:sym typeface="Times New Roman"/>
              </a:rPr>
              <a:t>Reviews</a:t>
            </a:r>
            <a:endParaRPr b="1" i="0" u="none" cap="none" strike="noStrike">
              <a:solidFill>
                <a:srgbClr val="000000"/>
              </a:solidFill>
              <a:latin typeface="Times New Roman"/>
              <a:ea typeface="Times New Roman"/>
              <a:cs typeface="Times New Roman"/>
              <a:sym typeface="Times New Roman"/>
            </a:endParaRPr>
          </a:p>
        </p:txBody>
      </p:sp>
      <p:sp>
        <p:nvSpPr>
          <p:cNvPr id="590" name="Google Shape;590;g2c1d1ecef6c_1_0"/>
          <p:cNvSpPr txBox="1"/>
          <p:nvPr>
            <p:ph idx="4294967295" type="subTitle"/>
          </p:nvPr>
        </p:nvSpPr>
        <p:spPr>
          <a:xfrm>
            <a:off x="1080056" y="3441101"/>
            <a:ext cx="1986000" cy="51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Zen Kaku Gothic New"/>
              <a:buNone/>
            </a:pPr>
            <a:r>
              <a:rPr lang="en">
                <a:latin typeface="Times New Roman"/>
                <a:ea typeface="Times New Roman"/>
                <a:cs typeface="Times New Roman"/>
                <a:sym typeface="Times New Roman"/>
              </a:rPr>
              <a:t>Certification and Degree Management</a:t>
            </a:r>
            <a:endParaRPr i="0" u="none" cap="none" strike="noStrike">
              <a:solidFill>
                <a:schemeClr val="lt1"/>
              </a:solidFill>
              <a:latin typeface="Times New Roman"/>
              <a:ea typeface="Times New Roman"/>
              <a:cs typeface="Times New Roman"/>
              <a:sym typeface="Times New Roman"/>
            </a:endParaRPr>
          </a:p>
        </p:txBody>
      </p:sp>
      <p:sp>
        <p:nvSpPr>
          <p:cNvPr id="591" name="Google Shape;591;g2c1d1ecef6c_1_0"/>
          <p:cNvSpPr txBox="1"/>
          <p:nvPr>
            <p:ph idx="4294967295" type="subTitle"/>
          </p:nvPr>
        </p:nvSpPr>
        <p:spPr>
          <a:xfrm>
            <a:off x="1260506" y="3081975"/>
            <a:ext cx="1625100" cy="359100"/>
          </a:xfrm>
          <a:prstGeom prst="rect">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Zen Kaku Gothic New"/>
              <a:buNone/>
            </a:pPr>
            <a:r>
              <a:rPr b="1" lang="en">
                <a:solidFill>
                  <a:srgbClr val="000000"/>
                </a:solidFill>
                <a:latin typeface="Times New Roman"/>
                <a:ea typeface="Times New Roman"/>
                <a:cs typeface="Times New Roman"/>
                <a:sym typeface="Times New Roman"/>
              </a:rPr>
              <a:t>Awards</a:t>
            </a:r>
            <a:endParaRPr b="1" i="0" u="none" cap="none" strike="noStrike">
              <a:solidFill>
                <a:srgbClr val="000000"/>
              </a:solidFill>
              <a:latin typeface="Times New Roman"/>
              <a:ea typeface="Times New Roman"/>
              <a:cs typeface="Times New Roman"/>
              <a:sym typeface="Times New Roman"/>
            </a:endParaRPr>
          </a:p>
        </p:txBody>
      </p:sp>
      <p:sp>
        <p:nvSpPr>
          <p:cNvPr id="592" name="Google Shape;592;g2c1d1ecef6c_1_0"/>
          <p:cNvSpPr txBox="1"/>
          <p:nvPr>
            <p:ph idx="4294967295" type="subTitle"/>
          </p:nvPr>
        </p:nvSpPr>
        <p:spPr>
          <a:xfrm>
            <a:off x="5775806" y="3441051"/>
            <a:ext cx="1986000" cy="51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Zen Kaku Gothic New"/>
              <a:buNone/>
            </a:pPr>
            <a:r>
              <a:rPr lang="en">
                <a:latin typeface="Times New Roman"/>
                <a:ea typeface="Times New Roman"/>
                <a:cs typeface="Times New Roman"/>
                <a:sym typeface="Times New Roman"/>
              </a:rPr>
              <a:t>Management and</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lt1"/>
              </a:buClr>
              <a:buSzPts val="1400"/>
              <a:buFont typeface="Zen Kaku Gothic New"/>
              <a:buNone/>
            </a:pPr>
            <a:r>
              <a:rPr lang="en">
                <a:latin typeface="Times New Roman"/>
                <a:ea typeface="Times New Roman"/>
                <a:cs typeface="Times New Roman"/>
                <a:sym typeface="Times New Roman"/>
              </a:rPr>
              <a:t>Delivery</a:t>
            </a:r>
            <a:endParaRPr>
              <a:latin typeface="Times New Roman"/>
              <a:ea typeface="Times New Roman"/>
              <a:cs typeface="Times New Roman"/>
              <a:sym typeface="Times New Roman"/>
            </a:endParaRPr>
          </a:p>
        </p:txBody>
      </p:sp>
      <p:sp>
        <p:nvSpPr>
          <p:cNvPr id="593" name="Google Shape;593;g2c1d1ecef6c_1_0"/>
          <p:cNvSpPr txBox="1"/>
          <p:nvPr>
            <p:ph idx="4294967295" type="subTitle"/>
          </p:nvPr>
        </p:nvSpPr>
        <p:spPr>
          <a:xfrm>
            <a:off x="5956256" y="3081975"/>
            <a:ext cx="1625100" cy="359100"/>
          </a:xfrm>
          <a:prstGeom prst="rect">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Zen Kaku Gothic New"/>
              <a:buNone/>
            </a:pPr>
            <a:r>
              <a:rPr b="1" lang="en">
                <a:solidFill>
                  <a:srgbClr val="000000"/>
                </a:solidFill>
                <a:latin typeface="Times New Roman"/>
                <a:ea typeface="Times New Roman"/>
                <a:cs typeface="Times New Roman"/>
                <a:sym typeface="Times New Roman"/>
              </a:rPr>
              <a:t>Content</a:t>
            </a:r>
            <a:endParaRPr b="1" i="0" u="none" cap="none" strike="noStrike">
              <a:solidFill>
                <a:srgbClr val="000000"/>
              </a:solidFill>
              <a:latin typeface="Times New Roman"/>
              <a:ea typeface="Times New Roman"/>
              <a:cs typeface="Times New Roman"/>
              <a:sym typeface="Times New Roman"/>
            </a:endParaRPr>
          </a:p>
        </p:txBody>
      </p:sp>
      <p:cxnSp>
        <p:nvCxnSpPr>
          <p:cNvPr id="594" name="Google Shape;594;g2c1d1ecef6c_1_0"/>
          <p:cNvCxnSpPr>
            <a:stCxn id="591" idx="1"/>
            <a:endCxn id="585" idx="1"/>
          </p:cNvCxnSpPr>
          <p:nvPr/>
        </p:nvCxnSpPr>
        <p:spPr>
          <a:xfrm flipH="1" rot="10800000">
            <a:off x="1260506" y="2357025"/>
            <a:ext cx="600" cy="904500"/>
          </a:xfrm>
          <a:prstGeom prst="bentConnector3">
            <a:avLst>
              <a:gd fmla="val -39687500" name="adj1"/>
            </a:avLst>
          </a:prstGeom>
          <a:noFill/>
          <a:ln cap="flat" cmpd="sng" w="19050">
            <a:solidFill>
              <a:schemeClr val="lt1"/>
            </a:solidFill>
            <a:prstDash val="solid"/>
            <a:round/>
            <a:headEnd len="sm" w="sm" type="none"/>
            <a:tailEnd len="med" w="med" type="triangle"/>
          </a:ln>
        </p:spPr>
      </p:cxnSp>
      <p:cxnSp>
        <p:nvCxnSpPr>
          <p:cNvPr id="595" name="Google Shape;595;g2c1d1ecef6c_1_0"/>
          <p:cNvCxnSpPr>
            <a:stCxn id="585" idx="3"/>
            <a:endCxn id="583" idx="1"/>
          </p:cNvCxnSpPr>
          <p:nvPr/>
        </p:nvCxnSpPr>
        <p:spPr>
          <a:xfrm>
            <a:off x="2885606" y="2357000"/>
            <a:ext cx="725100" cy="0"/>
          </a:xfrm>
          <a:prstGeom prst="straightConnector1">
            <a:avLst/>
          </a:prstGeom>
          <a:noFill/>
          <a:ln cap="flat" cmpd="sng" w="19050">
            <a:solidFill>
              <a:schemeClr val="lt1"/>
            </a:solidFill>
            <a:prstDash val="solid"/>
            <a:round/>
            <a:headEnd len="sm" w="sm" type="none"/>
            <a:tailEnd len="sm" w="sm" type="none"/>
          </a:ln>
        </p:spPr>
      </p:cxnSp>
      <p:cxnSp>
        <p:nvCxnSpPr>
          <p:cNvPr id="596" name="Google Shape;596;g2c1d1ecef6c_1_0"/>
          <p:cNvCxnSpPr>
            <a:stCxn id="583" idx="3"/>
            <a:endCxn id="587" idx="1"/>
          </p:cNvCxnSpPr>
          <p:nvPr/>
        </p:nvCxnSpPr>
        <p:spPr>
          <a:xfrm>
            <a:off x="5235800" y="2357000"/>
            <a:ext cx="720600" cy="0"/>
          </a:xfrm>
          <a:prstGeom prst="straightConnector1">
            <a:avLst/>
          </a:prstGeom>
          <a:noFill/>
          <a:ln cap="flat" cmpd="sng" w="19050">
            <a:solidFill>
              <a:schemeClr val="lt1"/>
            </a:solidFill>
            <a:prstDash val="solid"/>
            <a:round/>
            <a:headEnd len="sm" w="sm" type="none"/>
            <a:tailEnd len="sm" w="sm" type="none"/>
          </a:ln>
        </p:spPr>
      </p:cxnSp>
      <p:cxnSp>
        <p:nvCxnSpPr>
          <p:cNvPr id="597" name="Google Shape;597;g2c1d1ecef6c_1_0"/>
          <p:cNvCxnSpPr>
            <a:stCxn id="587" idx="3"/>
            <a:endCxn id="593" idx="3"/>
          </p:cNvCxnSpPr>
          <p:nvPr/>
        </p:nvCxnSpPr>
        <p:spPr>
          <a:xfrm>
            <a:off x="7581356" y="2357000"/>
            <a:ext cx="600" cy="904500"/>
          </a:xfrm>
          <a:prstGeom prst="bentConnector3">
            <a:avLst>
              <a:gd fmla="val 39687500" name="adj1"/>
            </a:avLst>
          </a:prstGeom>
          <a:noFill/>
          <a:ln cap="flat" cmpd="sng" w="19050">
            <a:solidFill>
              <a:schemeClr val="lt1"/>
            </a:solidFill>
            <a:prstDash val="solid"/>
            <a:round/>
            <a:headEnd len="sm" w="sm" type="none"/>
            <a:tailEnd len="med" w="med" type="triangle"/>
          </a:ln>
        </p:spPr>
      </p:cxnSp>
      <p:cxnSp>
        <p:nvCxnSpPr>
          <p:cNvPr id="598" name="Google Shape;598;g2c1d1ecef6c_1_0"/>
          <p:cNvCxnSpPr>
            <a:stCxn id="593" idx="1"/>
            <a:endCxn id="589" idx="3"/>
          </p:cNvCxnSpPr>
          <p:nvPr/>
        </p:nvCxnSpPr>
        <p:spPr>
          <a:xfrm rot="10800000">
            <a:off x="5235656" y="3261525"/>
            <a:ext cx="720600" cy="0"/>
          </a:xfrm>
          <a:prstGeom prst="straightConnector1">
            <a:avLst/>
          </a:prstGeom>
          <a:noFill/>
          <a:ln cap="flat" cmpd="sng" w="19050">
            <a:solidFill>
              <a:schemeClr val="lt1"/>
            </a:solidFill>
            <a:prstDash val="solid"/>
            <a:round/>
            <a:headEnd len="sm" w="sm" type="none"/>
            <a:tailEnd len="sm" w="sm" type="none"/>
          </a:ln>
        </p:spPr>
      </p:cxnSp>
      <p:cxnSp>
        <p:nvCxnSpPr>
          <p:cNvPr id="599" name="Google Shape;599;g2c1d1ecef6c_1_0"/>
          <p:cNvCxnSpPr>
            <a:stCxn id="589" idx="1"/>
            <a:endCxn id="591" idx="3"/>
          </p:cNvCxnSpPr>
          <p:nvPr/>
        </p:nvCxnSpPr>
        <p:spPr>
          <a:xfrm rot="10800000">
            <a:off x="2885600" y="3261525"/>
            <a:ext cx="725100" cy="0"/>
          </a:xfrm>
          <a:prstGeom prst="straightConnector1">
            <a:avLst/>
          </a:prstGeom>
          <a:noFill/>
          <a:ln cap="flat" cmpd="sng" w="19050">
            <a:solidFill>
              <a:schemeClr val="lt1"/>
            </a:solidFill>
            <a:prstDash val="solid"/>
            <a:round/>
            <a:headEnd len="sm" w="sm" type="none"/>
            <a:tailEnd len="sm" w="sm" type="none"/>
          </a:ln>
        </p:spPr>
      </p:cxnSp>
      <p:sp>
        <p:nvSpPr>
          <p:cNvPr id="600" name="Google Shape;600;g2c1d1ecef6c_1_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2c1d1ecef6c_1_23"/>
          <p:cNvSpPr txBox="1"/>
          <p:nvPr>
            <p:ph type="title"/>
          </p:nvPr>
        </p:nvSpPr>
        <p:spPr>
          <a:xfrm>
            <a:off x="358350" y="56557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solidFill>
                  <a:srgbClr val="000000"/>
                </a:solidFill>
                <a:latin typeface="Oswald"/>
                <a:ea typeface="Oswald"/>
                <a:cs typeface="Oswald"/>
                <a:sym typeface="Oswald"/>
              </a:rPr>
              <a:t>Benefits of the Database</a:t>
            </a:r>
            <a:endParaRPr b="1">
              <a:solidFill>
                <a:srgbClr val="000000"/>
              </a:solidFill>
              <a:latin typeface="Oswald"/>
              <a:ea typeface="Oswald"/>
              <a:cs typeface="Oswald"/>
              <a:sym typeface="Oswald"/>
            </a:endParaRPr>
          </a:p>
        </p:txBody>
      </p:sp>
      <p:sp>
        <p:nvSpPr>
          <p:cNvPr id="606" name="Google Shape;606;g2c1d1ecef6c_1_23"/>
          <p:cNvSpPr txBox="1"/>
          <p:nvPr>
            <p:ph idx="1" type="subTitle"/>
          </p:nvPr>
        </p:nvSpPr>
        <p:spPr>
          <a:xfrm>
            <a:off x="4490400" y="1623975"/>
            <a:ext cx="4180800" cy="312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1400"/>
              <a:buNone/>
            </a:pPr>
            <a:r>
              <a:rPr lang="en">
                <a:solidFill>
                  <a:srgbClr val="000000"/>
                </a:solidFill>
                <a:latin typeface="Oswald Medium"/>
                <a:ea typeface="Oswald Medium"/>
                <a:cs typeface="Oswald Medium"/>
                <a:sym typeface="Oswald Medium"/>
              </a:rPr>
              <a:t>For the users:</a:t>
            </a:r>
            <a:endParaRPr>
              <a:solidFill>
                <a:srgbClr val="000000"/>
              </a:solidFill>
              <a:latin typeface="Oswald Medium"/>
              <a:ea typeface="Oswald Medium"/>
              <a:cs typeface="Oswald Medium"/>
              <a:sym typeface="Oswald Medium"/>
            </a:endParaRPr>
          </a:p>
          <a:p>
            <a:pPr indent="-304800" lvl="0" marL="457200" rtl="0" algn="l">
              <a:lnSpc>
                <a:spcPct val="100000"/>
              </a:lnSpc>
              <a:spcBef>
                <a:spcPts val="10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Professional and academic advancement</a:t>
            </a:r>
            <a:endParaRPr sz="1200">
              <a:solidFill>
                <a:srgbClr val="000000"/>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Personalized user experience</a:t>
            </a:r>
            <a:endParaRPr sz="1200">
              <a:solidFill>
                <a:srgbClr val="000000"/>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Analytical and Feedback Mechanism</a:t>
            </a:r>
            <a:endParaRPr sz="1200">
              <a:solidFill>
                <a:srgbClr val="000000"/>
              </a:solidFill>
              <a:latin typeface="Times New Roman"/>
              <a:ea typeface="Times New Roman"/>
              <a:cs typeface="Times New Roman"/>
              <a:sym typeface="Times New Roman"/>
            </a:endParaRPr>
          </a:p>
          <a:p>
            <a:pPr indent="0" lvl="0" marL="457200" rtl="0" algn="l">
              <a:lnSpc>
                <a:spcPct val="100000"/>
              </a:lnSpc>
              <a:spcBef>
                <a:spcPts val="1000"/>
              </a:spcBef>
              <a:spcAft>
                <a:spcPts val="0"/>
              </a:spcAft>
              <a:buNone/>
            </a:pPr>
            <a:r>
              <a:t/>
            </a:r>
            <a:endParaRPr>
              <a:solidFill>
                <a:srgbClr val="000000"/>
              </a:solidFill>
            </a:endParaRPr>
          </a:p>
        </p:txBody>
      </p:sp>
      <p:sp>
        <p:nvSpPr>
          <p:cNvPr id="607" name="Google Shape;607;g2c1d1ecef6c_1_23"/>
          <p:cNvSpPr txBox="1"/>
          <p:nvPr>
            <p:ph idx="2" type="subTitle"/>
          </p:nvPr>
        </p:nvSpPr>
        <p:spPr>
          <a:xfrm>
            <a:off x="358350" y="1138275"/>
            <a:ext cx="6195600" cy="48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200">
                <a:solidFill>
                  <a:srgbClr val="000000"/>
                </a:solidFill>
                <a:latin typeface="Times New Roman"/>
                <a:ea typeface="Times New Roman"/>
                <a:cs typeface="Times New Roman"/>
                <a:sym typeface="Times New Roman"/>
              </a:rPr>
              <a:t>Coursera's database architecture is a critical backbone of its platform</a:t>
            </a:r>
            <a:r>
              <a:rPr lang="en" sz="1200">
                <a:solidFill>
                  <a:srgbClr val="000000"/>
                </a:solidFill>
                <a:latin typeface="Times New Roman"/>
                <a:ea typeface="Times New Roman"/>
                <a:cs typeface="Times New Roman"/>
                <a:sym typeface="Times New Roman"/>
              </a:rPr>
              <a:t>:</a:t>
            </a:r>
            <a:endParaRPr sz="1200">
              <a:solidFill>
                <a:srgbClr val="000000"/>
              </a:solidFill>
              <a:latin typeface="Times New Roman"/>
              <a:ea typeface="Times New Roman"/>
              <a:cs typeface="Times New Roman"/>
              <a:sym typeface="Times New Roman"/>
            </a:endParaRPr>
          </a:p>
        </p:txBody>
      </p:sp>
      <p:sp>
        <p:nvSpPr>
          <p:cNvPr id="608" name="Google Shape;608;g2c1d1ecef6c_1_2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9" name="Google Shape;609;g2c1d1ecef6c_1_23"/>
          <p:cNvSpPr txBox="1"/>
          <p:nvPr>
            <p:ph idx="1" type="subTitle"/>
          </p:nvPr>
        </p:nvSpPr>
        <p:spPr>
          <a:xfrm>
            <a:off x="472800" y="1623975"/>
            <a:ext cx="4017600" cy="3126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lang="en">
                <a:solidFill>
                  <a:srgbClr val="000000"/>
                </a:solidFill>
                <a:latin typeface="Oswald Medium"/>
                <a:ea typeface="Oswald Medium"/>
                <a:cs typeface="Oswald Medium"/>
                <a:sym typeface="Oswald Medium"/>
              </a:rPr>
              <a:t>For the business:</a:t>
            </a:r>
            <a:endParaRPr>
              <a:solidFill>
                <a:srgbClr val="000000"/>
              </a:solidFill>
              <a:latin typeface="Oswald Medium"/>
              <a:ea typeface="Oswald Medium"/>
              <a:cs typeface="Oswald Medium"/>
              <a:sym typeface="Oswald Medium"/>
            </a:endParaRPr>
          </a:p>
          <a:p>
            <a:pPr indent="-304800" lvl="0" marL="457200" rtl="0" algn="l">
              <a:spcBef>
                <a:spcPts val="10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Operational Efficiency</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Scalability</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Data-Driven Insights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Security, Access Control</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Anomaly Detection</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Backup and Disaster Recovery</a:t>
            </a:r>
            <a:endParaRPr sz="1200">
              <a:solidFill>
                <a:srgbClr val="000000"/>
              </a:solidFill>
              <a:latin typeface="Times New Roman"/>
              <a:ea typeface="Times New Roman"/>
              <a:cs typeface="Times New Roman"/>
              <a:sym typeface="Times New Roman"/>
            </a:endParaRPr>
          </a:p>
          <a:p>
            <a:pPr indent="0" lvl="0" marL="457200" rtl="0" algn="l">
              <a:lnSpc>
                <a:spcPct val="100000"/>
              </a:lnSpc>
              <a:spcBef>
                <a:spcPts val="1000"/>
              </a:spcBef>
              <a:spcAft>
                <a:spcPts val="0"/>
              </a:spcAft>
              <a:buNone/>
            </a:pPr>
            <a:r>
              <a:t/>
            </a:r>
            <a:endParaRPr>
              <a:solidFill>
                <a:srgbClr val="000000"/>
              </a:solidFill>
            </a:endParaRPr>
          </a:p>
        </p:txBody>
      </p:sp>
      <p:grpSp>
        <p:nvGrpSpPr>
          <p:cNvPr id="610" name="Google Shape;610;g2c1d1ecef6c_1_23"/>
          <p:cNvGrpSpPr/>
          <p:nvPr/>
        </p:nvGrpSpPr>
        <p:grpSpPr>
          <a:xfrm>
            <a:off x="6295979" y="3148005"/>
            <a:ext cx="2507149" cy="1601953"/>
            <a:chOff x="1546975" y="393026"/>
            <a:chExt cx="6050070" cy="4006887"/>
          </a:xfrm>
        </p:grpSpPr>
        <p:sp>
          <p:nvSpPr>
            <p:cNvPr id="611" name="Google Shape;611;g2c1d1ecef6c_1_23"/>
            <p:cNvSpPr/>
            <p:nvPr/>
          </p:nvSpPr>
          <p:spPr>
            <a:xfrm>
              <a:off x="1852549" y="393026"/>
              <a:ext cx="5438929" cy="3576094"/>
            </a:xfrm>
            <a:custGeom>
              <a:rect b="b" l="l" r="r" t="t"/>
              <a:pathLst>
                <a:path extrusionOk="0" h="66871" w="101705">
                  <a:moveTo>
                    <a:pt x="3314" y="0"/>
                  </a:moveTo>
                  <a:cubicBezTo>
                    <a:pt x="1490" y="0"/>
                    <a:pt x="1" y="1490"/>
                    <a:pt x="1" y="3313"/>
                  </a:cubicBezTo>
                  <a:lnTo>
                    <a:pt x="1" y="66871"/>
                  </a:lnTo>
                  <a:lnTo>
                    <a:pt x="101705" y="66871"/>
                  </a:lnTo>
                  <a:lnTo>
                    <a:pt x="101705" y="3313"/>
                  </a:lnTo>
                  <a:cubicBezTo>
                    <a:pt x="101705" y="1490"/>
                    <a:pt x="100215" y="0"/>
                    <a:pt x="98391" y="0"/>
                  </a:cubicBezTo>
                  <a:close/>
                </a:path>
              </a:pathLst>
            </a:custGeom>
            <a:solidFill>
              <a:srgbClr val="B88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g2c1d1ecef6c_1_23"/>
            <p:cNvSpPr/>
            <p:nvPr/>
          </p:nvSpPr>
          <p:spPr>
            <a:xfrm>
              <a:off x="4544372" y="464526"/>
              <a:ext cx="82997" cy="82944"/>
            </a:xfrm>
            <a:custGeom>
              <a:rect b="b" l="l" r="r" t="t"/>
              <a:pathLst>
                <a:path extrusionOk="0" h="1551" w="1552">
                  <a:moveTo>
                    <a:pt x="761" y="365"/>
                  </a:moveTo>
                  <a:cubicBezTo>
                    <a:pt x="1004" y="365"/>
                    <a:pt x="1156" y="548"/>
                    <a:pt x="1156" y="761"/>
                  </a:cubicBezTo>
                  <a:cubicBezTo>
                    <a:pt x="1156" y="973"/>
                    <a:pt x="1004" y="1156"/>
                    <a:pt x="761" y="1156"/>
                  </a:cubicBezTo>
                  <a:cubicBezTo>
                    <a:pt x="548" y="1156"/>
                    <a:pt x="366" y="973"/>
                    <a:pt x="366" y="761"/>
                  </a:cubicBezTo>
                  <a:cubicBezTo>
                    <a:pt x="366" y="548"/>
                    <a:pt x="548" y="365"/>
                    <a:pt x="761" y="365"/>
                  </a:cubicBezTo>
                  <a:close/>
                  <a:moveTo>
                    <a:pt x="761" y="1"/>
                  </a:moveTo>
                  <a:cubicBezTo>
                    <a:pt x="335" y="1"/>
                    <a:pt x="1" y="335"/>
                    <a:pt x="1" y="761"/>
                  </a:cubicBezTo>
                  <a:cubicBezTo>
                    <a:pt x="1" y="1186"/>
                    <a:pt x="335" y="1551"/>
                    <a:pt x="761" y="1551"/>
                  </a:cubicBezTo>
                  <a:cubicBezTo>
                    <a:pt x="1186" y="1551"/>
                    <a:pt x="1551" y="1186"/>
                    <a:pt x="1551" y="761"/>
                  </a:cubicBezTo>
                  <a:cubicBezTo>
                    <a:pt x="1551" y="335"/>
                    <a:pt x="1186" y="1"/>
                    <a:pt x="761"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g2c1d1ecef6c_1_23"/>
            <p:cNvSpPr/>
            <p:nvPr/>
          </p:nvSpPr>
          <p:spPr>
            <a:xfrm>
              <a:off x="1546975" y="3954499"/>
              <a:ext cx="6050070" cy="445414"/>
            </a:xfrm>
            <a:custGeom>
              <a:rect b="b" l="l" r="r" t="t"/>
              <a:pathLst>
                <a:path extrusionOk="0" h="8329" w="113133">
                  <a:moveTo>
                    <a:pt x="2280" y="0"/>
                  </a:moveTo>
                  <a:cubicBezTo>
                    <a:pt x="1034" y="0"/>
                    <a:pt x="0" y="1033"/>
                    <a:pt x="0" y="2280"/>
                  </a:cubicBezTo>
                  <a:lnTo>
                    <a:pt x="0" y="7569"/>
                  </a:lnTo>
                  <a:cubicBezTo>
                    <a:pt x="0" y="7994"/>
                    <a:pt x="365" y="8328"/>
                    <a:pt x="760" y="8328"/>
                  </a:cubicBezTo>
                  <a:lnTo>
                    <a:pt x="112373" y="8328"/>
                  </a:lnTo>
                  <a:cubicBezTo>
                    <a:pt x="112799" y="8328"/>
                    <a:pt x="113133" y="7994"/>
                    <a:pt x="113133" y="7569"/>
                  </a:cubicBezTo>
                  <a:lnTo>
                    <a:pt x="113133" y="2280"/>
                  </a:lnTo>
                  <a:cubicBezTo>
                    <a:pt x="113133" y="1033"/>
                    <a:pt x="112100" y="0"/>
                    <a:pt x="110853" y="0"/>
                  </a:cubicBezTo>
                  <a:close/>
                </a:path>
              </a:pathLst>
            </a:custGeom>
            <a:solidFill>
              <a:srgbClr val="B88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g2c1d1ecef6c_1_23"/>
            <p:cNvSpPr/>
            <p:nvPr/>
          </p:nvSpPr>
          <p:spPr>
            <a:xfrm>
              <a:off x="1548575" y="3816295"/>
              <a:ext cx="6048466" cy="304026"/>
            </a:xfrm>
            <a:custGeom>
              <a:rect b="b" l="l" r="r" t="t"/>
              <a:pathLst>
                <a:path extrusionOk="0" h="3314" w="113103">
                  <a:moveTo>
                    <a:pt x="2159" y="0"/>
                  </a:moveTo>
                  <a:cubicBezTo>
                    <a:pt x="973" y="0"/>
                    <a:pt x="1" y="973"/>
                    <a:pt x="1" y="2189"/>
                  </a:cubicBezTo>
                  <a:lnTo>
                    <a:pt x="1" y="2584"/>
                  </a:lnTo>
                  <a:cubicBezTo>
                    <a:pt x="1" y="2979"/>
                    <a:pt x="305" y="3313"/>
                    <a:pt x="700" y="3313"/>
                  </a:cubicBezTo>
                  <a:lnTo>
                    <a:pt x="112373" y="3313"/>
                  </a:lnTo>
                  <a:cubicBezTo>
                    <a:pt x="112769" y="3313"/>
                    <a:pt x="113103" y="2979"/>
                    <a:pt x="113103" y="2584"/>
                  </a:cubicBezTo>
                  <a:lnTo>
                    <a:pt x="113103" y="2189"/>
                  </a:lnTo>
                  <a:cubicBezTo>
                    <a:pt x="113103" y="973"/>
                    <a:pt x="112130" y="0"/>
                    <a:pt x="110914" y="0"/>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g2c1d1ecef6c_1_23"/>
            <p:cNvSpPr/>
            <p:nvPr/>
          </p:nvSpPr>
          <p:spPr>
            <a:xfrm>
              <a:off x="2182509" y="612446"/>
              <a:ext cx="4808269" cy="3212019"/>
            </a:xfrm>
            <a:custGeom>
              <a:rect b="b" l="l" r="r" t="t"/>
              <a:pathLst>
                <a:path extrusionOk="0" h="60063" w="89912">
                  <a:moveTo>
                    <a:pt x="1" y="1"/>
                  </a:moveTo>
                  <a:lnTo>
                    <a:pt x="1" y="60062"/>
                  </a:lnTo>
                  <a:lnTo>
                    <a:pt x="89911" y="60062"/>
                  </a:lnTo>
                  <a:lnTo>
                    <a:pt x="8991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g2c1d1ecef6c_1_23"/>
            <p:cNvSpPr/>
            <p:nvPr/>
          </p:nvSpPr>
          <p:spPr>
            <a:xfrm>
              <a:off x="2559637" y="1225250"/>
              <a:ext cx="4182422" cy="2261136"/>
            </a:xfrm>
            <a:custGeom>
              <a:rect b="b" l="l" r="r" t="t"/>
              <a:pathLst>
                <a:path extrusionOk="0" h="42282" w="78209">
                  <a:moveTo>
                    <a:pt x="1" y="1"/>
                  </a:moveTo>
                  <a:lnTo>
                    <a:pt x="1" y="42281"/>
                  </a:lnTo>
                  <a:lnTo>
                    <a:pt x="78209" y="42281"/>
                  </a:lnTo>
                  <a:lnTo>
                    <a:pt x="78209" y="1"/>
                  </a:lnTo>
                  <a:close/>
                </a:path>
              </a:pathLst>
            </a:custGeom>
            <a:solidFill>
              <a:srgbClr val="DFEC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g2c1d1ecef6c_1_23"/>
            <p:cNvSpPr/>
            <p:nvPr/>
          </p:nvSpPr>
          <p:spPr>
            <a:xfrm>
              <a:off x="2182509" y="612446"/>
              <a:ext cx="4808269" cy="304020"/>
            </a:xfrm>
            <a:custGeom>
              <a:rect b="b" l="l" r="r" t="t"/>
              <a:pathLst>
                <a:path extrusionOk="0" h="5685" w="89912">
                  <a:moveTo>
                    <a:pt x="1" y="1"/>
                  </a:moveTo>
                  <a:lnTo>
                    <a:pt x="1" y="5685"/>
                  </a:lnTo>
                  <a:lnTo>
                    <a:pt x="89911" y="5685"/>
                  </a:lnTo>
                  <a:lnTo>
                    <a:pt x="89911" y="1"/>
                  </a:lnTo>
                  <a:close/>
                </a:path>
              </a:pathLst>
            </a:custGeom>
            <a:solidFill>
              <a:srgbClr val="DFEC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g2c1d1ecef6c_1_23"/>
            <p:cNvSpPr/>
            <p:nvPr/>
          </p:nvSpPr>
          <p:spPr>
            <a:xfrm>
              <a:off x="6493383" y="729510"/>
              <a:ext cx="82944" cy="81286"/>
            </a:xfrm>
            <a:custGeom>
              <a:rect b="b" l="l" r="r" t="t"/>
              <a:pathLst>
                <a:path extrusionOk="0" h="1520" w="1551">
                  <a:moveTo>
                    <a:pt x="760" y="365"/>
                  </a:moveTo>
                  <a:cubicBezTo>
                    <a:pt x="973" y="365"/>
                    <a:pt x="1155" y="547"/>
                    <a:pt x="1155" y="760"/>
                  </a:cubicBezTo>
                  <a:cubicBezTo>
                    <a:pt x="1155" y="973"/>
                    <a:pt x="973" y="1155"/>
                    <a:pt x="760" y="1155"/>
                  </a:cubicBezTo>
                  <a:cubicBezTo>
                    <a:pt x="547" y="1155"/>
                    <a:pt x="365" y="973"/>
                    <a:pt x="365" y="760"/>
                  </a:cubicBezTo>
                  <a:cubicBezTo>
                    <a:pt x="365" y="547"/>
                    <a:pt x="547" y="365"/>
                    <a:pt x="760" y="365"/>
                  </a:cubicBezTo>
                  <a:close/>
                  <a:moveTo>
                    <a:pt x="760" y="0"/>
                  </a:moveTo>
                  <a:cubicBezTo>
                    <a:pt x="335" y="0"/>
                    <a:pt x="0" y="335"/>
                    <a:pt x="0" y="760"/>
                  </a:cubicBezTo>
                  <a:cubicBezTo>
                    <a:pt x="0" y="1186"/>
                    <a:pt x="335" y="1520"/>
                    <a:pt x="760" y="1520"/>
                  </a:cubicBezTo>
                  <a:cubicBezTo>
                    <a:pt x="1186" y="1520"/>
                    <a:pt x="1550" y="1186"/>
                    <a:pt x="1550" y="760"/>
                  </a:cubicBezTo>
                  <a:cubicBezTo>
                    <a:pt x="1550" y="335"/>
                    <a:pt x="1186" y="0"/>
                    <a:pt x="760" y="0"/>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g2c1d1ecef6c_1_23"/>
            <p:cNvSpPr/>
            <p:nvPr/>
          </p:nvSpPr>
          <p:spPr>
            <a:xfrm>
              <a:off x="6644566" y="729510"/>
              <a:ext cx="82944" cy="81286"/>
            </a:xfrm>
            <a:custGeom>
              <a:rect b="b" l="l" r="r" t="t"/>
              <a:pathLst>
                <a:path extrusionOk="0" h="1520" w="1551">
                  <a:moveTo>
                    <a:pt x="760" y="365"/>
                  </a:moveTo>
                  <a:cubicBezTo>
                    <a:pt x="973" y="365"/>
                    <a:pt x="1155" y="547"/>
                    <a:pt x="1155" y="760"/>
                  </a:cubicBezTo>
                  <a:cubicBezTo>
                    <a:pt x="1155" y="973"/>
                    <a:pt x="973" y="1155"/>
                    <a:pt x="760" y="1155"/>
                  </a:cubicBezTo>
                  <a:cubicBezTo>
                    <a:pt x="547" y="1155"/>
                    <a:pt x="365" y="973"/>
                    <a:pt x="365" y="760"/>
                  </a:cubicBezTo>
                  <a:cubicBezTo>
                    <a:pt x="365" y="547"/>
                    <a:pt x="547" y="365"/>
                    <a:pt x="760" y="365"/>
                  </a:cubicBezTo>
                  <a:close/>
                  <a:moveTo>
                    <a:pt x="760" y="0"/>
                  </a:moveTo>
                  <a:cubicBezTo>
                    <a:pt x="334" y="0"/>
                    <a:pt x="0" y="335"/>
                    <a:pt x="0" y="760"/>
                  </a:cubicBezTo>
                  <a:cubicBezTo>
                    <a:pt x="0" y="1186"/>
                    <a:pt x="334" y="1520"/>
                    <a:pt x="760" y="1520"/>
                  </a:cubicBezTo>
                  <a:cubicBezTo>
                    <a:pt x="1186" y="1520"/>
                    <a:pt x="1550" y="1186"/>
                    <a:pt x="1550" y="760"/>
                  </a:cubicBezTo>
                  <a:cubicBezTo>
                    <a:pt x="1550" y="335"/>
                    <a:pt x="1186" y="0"/>
                    <a:pt x="760" y="0"/>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g2c1d1ecef6c_1_23"/>
            <p:cNvSpPr/>
            <p:nvPr/>
          </p:nvSpPr>
          <p:spPr>
            <a:xfrm>
              <a:off x="6781096" y="729510"/>
              <a:ext cx="82944" cy="81286"/>
            </a:xfrm>
            <a:custGeom>
              <a:rect b="b" l="l" r="r" t="t"/>
              <a:pathLst>
                <a:path extrusionOk="0" h="1520" w="1551">
                  <a:moveTo>
                    <a:pt x="791" y="365"/>
                  </a:moveTo>
                  <a:cubicBezTo>
                    <a:pt x="1003" y="365"/>
                    <a:pt x="1186" y="547"/>
                    <a:pt x="1186" y="760"/>
                  </a:cubicBezTo>
                  <a:cubicBezTo>
                    <a:pt x="1186" y="973"/>
                    <a:pt x="1003" y="1155"/>
                    <a:pt x="791" y="1155"/>
                  </a:cubicBezTo>
                  <a:cubicBezTo>
                    <a:pt x="578" y="1155"/>
                    <a:pt x="395" y="973"/>
                    <a:pt x="395" y="760"/>
                  </a:cubicBezTo>
                  <a:cubicBezTo>
                    <a:pt x="395" y="547"/>
                    <a:pt x="578" y="365"/>
                    <a:pt x="791" y="365"/>
                  </a:cubicBezTo>
                  <a:close/>
                  <a:moveTo>
                    <a:pt x="791" y="0"/>
                  </a:moveTo>
                  <a:cubicBezTo>
                    <a:pt x="365" y="0"/>
                    <a:pt x="0" y="335"/>
                    <a:pt x="0" y="760"/>
                  </a:cubicBezTo>
                  <a:cubicBezTo>
                    <a:pt x="0" y="1186"/>
                    <a:pt x="365" y="1520"/>
                    <a:pt x="791" y="1520"/>
                  </a:cubicBezTo>
                  <a:cubicBezTo>
                    <a:pt x="1216" y="1520"/>
                    <a:pt x="1551" y="1186"/>
                    <a:pt x="1551" y="760"/>
                  </a:cubicBezTo>
                  <a:cubicBezTo>
                    <a:pt x="1551" y="335"/>
                    <a:pt x="1216" y="0"/>
                    <a:pt x="791" y="0"/>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g2c1d1ecef6c_1_23"/>
            <p:cNvSpPr/>
            <p:nvPr/>
          </p:nvSpPr>
          <p:spPr>
            <a:xfrm>
              <a:off x="2214030" y="710706"/>
              <a:ext cx="1464588" cy="3111321"/>
            </a:xfrm>
            <a:custGeom>
              <a:rect b="b" l="l" r="r" t="t"/>
              <a:pathLst>
                <a:path extrusionOk="0" h="58180" w="27387">
                  <a:moveTo>
                    <a:pt x="2027" y="1"/>
                  </a:moveTo>
                  <a:cubicBezTo>
                    <a:pt x="1805" y="1"/>
                    <a:pt x="1585" y="121"/>
                    <a:pt x="1459" y="336"/>
                  </a:cubicBezTo>
                  <a:lnTo>
                    <a:pt x="1186" y="974"/>
                  </a:lnTo>
                  <a:cubicBezTo>
                    <a:pt x="912" y="1521"/>
                    <a:pt x="973" y="2159"/>
                    <a:pt x="1338" y="2646"/>
                  </a:cubicBezTo>
                  <a:lnTo>
                    <a:pt x="5715" y="8390"/>
                  </a:lnTo>
                  <a:cubicBezTo>
                    <a:pt x="4894" y="8694"/>
                    <a:pt x="3921" y="8755"/>
                    <a:pt x="3101" y="8907"/>
                  </a:cubicBezTo>
                  <a:cubicBezTo>
                    <a:pt x="2402" y="9059"/>
                    <a:pt x="1733" y="9333"/>
                    <a:pt x="1277" y="9910"/>
                  </a:cubicBezTo>
                  <a:cubicBezTo>
                    <a:pt x="943" y="10336"/>
                    <a:pt x="821" y="10883"/>
                    <a:pt x="730" y="11430"/>
                  </a:cubicBezTo>
                  <a:cubicBezTo>
                    <a:pt x="517" y="12919"/>
                    <a:pt x="92" y="13527"/>
                    <a:pt x="61" y="15017"/>
                  </a:cubicBezTo>
                  <a:cubicBezTo>
                    <a:pt x="0" y="16354"/>
                    <a:pt x="4742" y="19667"/>
                    <a:pt x="4742" y="19667"/>
                  </a:cubicBezTo>
                  <a:lnTo>
                    <a:pt x="5684" y="25898"/>
                  </a:lnTo>
                  <a:lnTo>
                    <a:pt x="8724" y="48452"/>
                  </a:lnTo>
                  <a:cubicBezTo>
                    <a:pt x="8724" y="48604"/>
                    <a:pt x="8754" y="48786"/>
                    <a:pt x="8785" y="48969"/>
                  </a:cubicBezTo>
                  <a:cubicBezTo>
                    <a:pt x="9824" y="54694"/>
                    <a:pt x="14824" y="58180"/>
                    <a:pt x="20023" y="58180"/>
                  </a:cubicBezTo>
                  <a:cubicBezTo>
                    <a:pt x="22579" y="58180"/>
                    <a:pt x="25183" y="57337"/>
                    <a:pt x="27387" y="55504"/>
                  </a:cubicBezTo>
                  <a:lnTo>
                    <a:pt x="19058" y="34439"/>
                  </a:lnTo>
                  <a:lnTo>
                    <a:pt x="16353" y="19272"/>
                  </a:lnTo>
                  <a:lnTo>
                    <a:pt x="15168" y="15351"/>
                  </a:lnTo>
                  <a:cubicBezTo>
                    <a:pt x="15168" y="15351"/>
                    <a:pt x="14651" y="12919"/>
                    <a:pt x="12858" y="10822"/>
                  </a:cubicBezTo>
                  <a:lnTo>
                    <a:pt x="12432" y="10488"/>
                  </a:lnTo>
                  <a:lnTo>
                    <a:pt x="12584" y="10518"/>
                  </a:lnTo>
                  <a:lnTo>
                    <a:pt x="12584" y="10518"/>
                  </a:lnTo>
                  <a:lnTo>
                    <a:pt x="2462" y="184"/>
                  </a:lnTo>
                  <a:cubicBezTo>
                    <a:pt x="2338" y="59"/>
                    <a:pt x="2182" y="1"/>
                    <a:pt x="2027" y="1"/>
                  </a:cubicBezTo>
                  <a:close/>
                </a:path>
              </a:pathLst>
            </a:custGeom>
            <a:solidFill>
              <a:srgbClr val="E8A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g2c1d1ecef6c_1_23"/>
            <p:cNvSpPr/>
            <p:nvPr/>
          </p:nvSpPr>
          <p:spPr>
            <a:xfrm>
              <a:off x="2176702" y="1113289"/>
              <a:ext cx="498999" cy="487287"/>
            </a:xfrm>
            <a:custGeom>
              <a:rect b="b" l="l" r="r" t="t"/>
              <a:pathLst>
                <a:path extrusionOk="0" h="9112" w="9331">
                  <a:moveTo>
                    <a:pt x="5085" y="1"/>
                  </a:moveTo>
                  <a:cubicBezTo>
                    <a:pt x="1502" y="1"/>
                    <a:pt x="121" y="5787"/>
                    <a:pt x="121" y="5787"/>
                  </a:cubicBezTo>
                  <a:cubicBezTo>
                    <a:pt x="121" y="5787"/>
                    <a:pt x="0" y="9111"/>
                    <a:pt x="4672" y="9111"/>
                  </a:cubicBezTo>
                  <a:cubicBezTo>
                    <a:pt x="5247" y="9111"/>
                    <a:pt x="5895" y="9061"/>
                    <a:pt x="6625" y="8948"/>
                  </a:cubicBezTo>
                  <a:cubicBezTo>
                    <a:pt x="7811" y="8765"/>
                    <a:pt x="8601" y="8370"/>
                    <a:pt x="9088" y="7853"/>
                  </a:cubicBezTo>
                  <a:cubicBezTo>
                    <a:pt x="8875" y="7458"/>
                    <a:pt x="8692" y="7033"/>
                    <a:pt x="8662" y="6516"/>
                  </a:cubicBezTo>
                  <a:cubicBezTo>
                    <a:pt x="8510" y="5604"/>
                    <a:pt x="8753" y="4692"/>
                    <a:pt x="9331" y="4024"/>
                  </a:cubicBezTo>
                  <a:cubicBezTo>
                    <a:pt x="8601" y="2261"/>
                    <a:pt x="7325" y="680"/>
                    <a:pt x="7325" y="680"/>
                  </a:cubicBezTo>
                  <a:cubicBezTo>
                    <a:pt x="6498" y="202"/>
                    <a:pt x="5753" y="1"/>
                    <a:pt x="5085" y="1"/>
                  </a:cubicBezTo>
                  <a:close/>
                </a:path>
              </a:pathLst>
            </a:custGeom>
            <a:solidFill>
              <a:srgbClr val="E383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g2c1d1ecef6c_1_23"/>
            <p:cNvSpPr/>
            <p:nvPr/>
          </p:nvSpPr>
          <p:spPr>
            <a:xfrm>
              <a:off x="2139268" y="1191206"/>
              <a:ext cx="424290" cy="216851"/>
            </a:xfrm>
            <a:custGeom>
              <a:rect b="b" l="l" r="r" t="t"/>
              <a:pathLst>
                <a:path extrusionOk="0" h="4055" w="7934">
                  <a:moveTo>
                    <a:pt x="2511" y="91"/>
                  </a:moveTo>
                  <a:cubicBezTo>
                    <a:pt x="2550" y="109"/>
                    <a:pt x="2623" y="143"/>
                    <a:pt x="2736" y="196"/>
                  </a:cubicBezTo>
                  <a:cubicBezTo>
                    <a:pt x="2827" y="226"/>
                    <a:pt x="2918" y="287"/>
                    <a:pt x="3009" y="317"/>
                  </a:cubicBezTo>
                  <a:cubicBezTo>
                    <a:pt x="2843" y="234"/>
                    <a:pt x="2677" y="151"/>
                    <a:pt x="2511" y="91"/>
                  </a:cubicBezTo>
                  <a:close/>
                  <a:moveTo>
                    <a:pt x="2180" y="1"/>
                  </a:moveTo>
                  <a:cubicBezTo>
                    <a:pt x="2141" y="1"/>
                    <a:pt x="2103" y="4"/>
                    <a:pt x="2067" y="13"/>
                  </a:cubicBezTo>
                  <a:cubicBezTo>
                    <a:pt x="1702" y="13"/>
                    <a:pt x="1398" y="257"/>
                    <a:pt x="1155" y="530"/>
                  </a:cubicBezTo>
                  <a:cubicBezTo>
                    <a:pt x="699" y="1016"/>
                    <a:pt x="0" y="2050"/>
                    <a:pt x="608" y="2719"/>
                  </a:cubicBezTo>
                  <a:cubicBezTo>
                    <a:pt x="790" y="2901"/>
                    <a:pt x="1034" y="3023"/>
                    <a:pt x="1307" y="3144"/>
                  </a:cubicBezTo>
                  <a:cubicBezTo>
                    <a:pt x="1915" y="3387"/>
                    <a:pt x="2553" y="3539"/>
                    <a:pt x="3192" y="3661"/>
                  </a:cubicBezTo>
                  <a:cubicBezTo>
                    <a:pt x="3800" y="3752"/>
                    <a:pt x="4408" y="3965"/>
                    <a:pt x="5015" y="4026"/>
                  </a:cubicBezTo>
                  <a:cubicBezTo>
                    <a:pt x="5161" y="4045"/>
                    <a:pt x="5309" y="4054"/>
                    <a:pt x="5458" y="4054"/>
                  </a:cubicBezTo>
                  <a:cubicBezTo>
                    <a:pt x="6023" y="4054"/>
                    <a:pt x="6595" y="3913"/>
                    <a:pt x="7052" y="3600"/>
                  </a:cubicBezTo>
                  <a:cubicBezTo>
                    <a:pt x="7508" y="3266"/>
                    <a:pt x="7933" y="2658"/>
                    <a:pt x="7234" y="2263"/>
                  </a:cubicBezTo>
                  <a:cubicBezTo>
                    <a:pt x="6900" y="2080"/>
                    <a:pt x="6474" y="1928"/>
                    <a:pt x="6110" y="1776"/>
                  </a:cubicBezTo>
                  <a:cubicBezTo>
                    <a:pt x="5745" y="1594"/>
                    <a:pt x="5411" y="1442"/>
                    <a:pt x="5046" y="1260"/>
                  </a:cubicBezTo>
                  <a:cubicBezTo>
                    <a:pt x="4235" y="926"/>
                    <a:pt x="2640" y="162"/>
                    <a:pt x="2487" y="83"/>
                  </a:cubicBezTo>
                  <a:lnTo>
                    <a:pt x="2487" y="83"/>
                  </a:lnTo>
                  <a:cubicBezTo>
                    <a:pt x="2495" y="85"/>
                    <a:pt x="2503" y="88"/>
                    <a:pt x="2511" y="91"/>
                  </a:cubicBezTo>
                  <a:lnTo>
                    <a:pt x="2511" y="91"/>
                  </a:lnTo>
                  <a:cubicBezTo>
                    <a:pt x="2488" y="81"/>
                    <a:pt x="2477" y="76"/>
                    <a:pt x="2476" y="76"/>
                  </a:cubicBezTo>
                  <a:lnTo>
                    <a:pt x="2476" y="76"/>
                  </a:lnTo>
                  <a:cubicBezTo>
                    <a:pt x="2475" y="76"/>
                    <a:pt x="2479" y="78"/>
                    <a:pt x="2487" y="83"/>
                  </a:cubicBezTo>
                  <a:lnTo>
                    <a:pt x="2487" y="83"/>
                  </a:lnTo>
                  <a:cubicBezTo>
                    <a:pt x="2479" y="80"/>
                    <a:pt x="2471" y="77"/>
                    <a:pt x="2462" y="74"/>
                  </a:cubicBezTo>
                  <a:lnTo>
                    <a:pt x="2462" y="44"/>
                  </a:lnTo>
                  <a:cubicBezTo>
                    <a:pt x="2376" y="22"/>
                    <a:pt x="2275" y="1"/>
                    <a:pt x="2180" y="1"/>
                  </a:cubicBezTo>
                  <a:close/>
                </a:path>
              </a:pathLst>
            </a:custGeom>
            <a:solidFill>
              <a:srgbClr val="E8A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g2c1d1ecef6c_1_23"/>
            <p:cNvSpPr/>
            <p:nvPr/>
          </p:nvSpPr>
          <p:spPr>
            <a:xfrm>
              <a:off x="2235154" y="1055372"/>
              <a:ext cx="393434" cy="200861"/>
            </a:xfrm>
            <a:custGeom>
              <a:rect b="b" l="l" r="r" t="t"/>
              <a:pathLst>
                <a:path extrusionOk="0" h="3756" w="7357">
                  <a:moveTo>
                    <a:pt x="2290" y="41"/>
                  </a:moveTo>
                  <a:cubicBezTo>
                    <a:pt x="2288" y="41"/>
                    <a:pt x="2390" y="91"/>
                    <a:pt x="2555" y="172"/>
                  </a:cubicBezTo>
                  <a:lnTo>
                    <a:pt x="2555" y="172"/>
                  </a:lnTo>
                  <a:cubicBezTo>
                    <a:pt x="2545" y="166"/>
                    <a:pt x="2534" y="159"/>
                    <a:pt x="2523" y="152"/>
                  </a:cubicBezTo>
                  <a:cubicBezTo>
                    <a:pt x="2362" y="74"/>
                    <a:pt x="2292" y="41"/>
                    <a:pt x="2290" y="41"/>
                  </a:cubicBezTo>
                  <a:close/>
                  <a:moveTo>
                    <a:pt x="1946" y="0"/>
                  </a:moveTo>
                  <a:cubicBezTo>
                    <a:pt x="1611" y="0"/>
                    <a:pt x="1338" y="243"/>
                    <a:pt x="1095" y="486"/>
                  </a:cubicBezTo>
                  <a:cubicBezTo>
                    <a:pt x="669" y="942"/>
                    <a:pt x="0" y="1885"/>
                    <a:pt x="578" y="2523"/>
                  </a:cubicBezTo>
                  <a:cubicBezTo>
                    <a:pt x="760" y="2705"/>
                    <a:pt x="973" y="2827"/>
                    <a:pt x="1216" y="2918"/>
                  </a:cubicBezTo>
                  <a:cubicBezTo>
                    <a:pt x="1794" y="3131"/>
                    <a:pt x="2371" y="3283"/>
                    <a:pt x="2979" y="3374"/>
                  </a:cubicBezTo>
                  <a:cubicBezTo>
                    <a:pt x="3526" y="3496"/>
                    <a:pt x="4104" y="3678"/>
                    <a:pt x="4681" y="3739"/>
                  </a:cubicBezTo>
                  <a:cubicBezTo>
                    <a:pt x="4798" y="3750"/>
                    <a:pt x="4917" y="3756"/>
                    <a:pt x="5037" y="3756"/>
                  </a:cubicBezTo>
                  <a:cubicBezTo>
                    <a:pt x="5570" y="3756"/>
                    <a:pt x="6114" y="3636"/>
                    <a:pt x="6536" y="3313"/>
                  </a:cubicBezTo>
                  <a:cubicBezTo>
                    <a:pt x="6961" y="3009"/>
                    <a:pt x="7356" y="2462"/>
                    <a:pt x="6718" y="2097"/>
                  </a:cubicBezTo>
                  <a:cubicBezTo>
                    <a:pt x="6414" y="1915"/>
                    <a:pt x="6019" y="1793"/>
                    <a:pt x="5684" y="1641"/>
                  </a:cubicBezTo>
                  <a:cubicBezTo>
                    <a:pt x="5350" y="1490"/>
                    <a:pt x="5016" y="1307"/>
                    <a:pt x="4681" y="1186"/>
                  </a:cubicBezTo>
                  <a:cubicBezTo>
                    <a:pt x="4097" y="922"/>
                    <a:pt x="3045" y="412"/>
                    <a:pt x="2555" y="172"/>
                  </a:cubicBezTo>
                  <a:lnTo>
                    <a:pt x="2555" y="172"/>
                  </a:lnTo>
                  <a:cubicBezTo>
                    <a:pt x="2636" y="220"/>
                    <a:pt x="2716" y="250"/>
                    <a:pt x="2797" y="304"/>
                  </a:cubicBezTo>
                  <a:cubicBezTo>
                    <a:pt x="2615" y="213"/>
                    <a:pt x="2463" y="122"/>
                    <a:pt x="2280" y="61"/>
                  </a:cubicBezTo>
                  <a:lnTo>
                    <a:pt x="2311" y="61"/>
                  </a:lnTo>
                  <a:cubicBezTo>
                    <a:pt x="2189" y="0"/>
                    <a:pt x="2067" y="0"/>
                    <a:pt x="1946" y="0"/>
                  </a:cubicBezTo>
                  <a:close/>
                </a:path>
              </a:pathLst>
            </a:custGeom>
            <a:solidFill>
              <a:srgbClr val="E8A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g2c1d1ecef6c_1_23"/>
            <p:cNvSpPr/>
            <p:nvPr/>
          </p:nvSpPr>
          <p:spPr>
            <a:xfrm>
              <a:off x="2103491" y="1335864"/>
              <a:ext cx="406429" cy="204712"/>
            </a:xfrm>
            <a:custGeom>
              <a:rect b="b" l="l" r="r" t="t"/>
              <a:pathLst>
                <a:path extrusionOk="0" h="3828" w="7600">
                  <a:moveTo>
                    <a:pt x="2462" y="52"/>
                  </a:moveTo>
                  <a:lnTo>
                    <a:pt x="2462" y="52"/>
                  </a:lnTo>
                  <a:cubicBezTo>
                    <a:pt x="2462" y="52"/>
                    <a:pt x="2488" y="64"/>
                    <a:pt x="2544" y="90"/>
                  </a:cubicBezTo>
                  <a:lnTo>
                    <a:pt x="2544" y="90"/>
                  </a:lnTo>
                  <a:cubicBezTo>
                    <a:pt x="2491" y="65"/>
                    <a:pt x="2462" y="52"/>
                    <a:pt x="2462" y="52"/>
                  </a:cubicBezTo>
                  <a:close/>
                  <a:moveTo>
                    <a:pt x="2712" y="168"/>
                  </a:moveTo>
                  <a:lnTo>
                    <a:pt x="2712" y="168"/>
                  </a:lnTo>
                  <a:cubicBezTo>
                    <a:pt x="2738" y="177"/>
                    <a:pt x="2761" y="188"/>
                    <a:pt x="2784" y="201"/>
                  </a:cubicBezTo>
                  <a:lnTo>
                    <a:pt x="2784" y="201"/>
                  </a:lnTo>
                  <a:cubicBezTo>
                    <a:pt x="2758" y="189"/>
                    <a:pt x="2735" y="178"/>
                    <a:pt x="2712" y="168"/>
                  </a:cubicBezTo>
                  <a:close/>
                  <a:moveTo>
                    <a:pt x="2205" y="1"/>
                  </a:moveTo>
                  <a:cubicBezTo>
                    <a:pt x="2169" y="1"/>
                    <a:pt x="2133" y="5"/>
                    <a:pt x="2098" y="14"/>
                  </a:cubicBezTo>
                  <a:cubicBezTo>
                    <a:pt x="1733" y="44"/>
                    <a:pt x="1429" y="287"/>
                    <a:pt x="1186" y="530"/>
                  </a:cubicBezTo>
                  <a:cubicBezTo>
                    <a:pt x="730" y="1047"/>
                    <a:pt x="0" y="2050"/>
                    <a:pt x="578" y="2688"/>
                  </a:cubicBezTo>
                  <a:cubicBezTo>
                    <a:pt x="760" y="2871"/>
                    <a:pt x="973" y="2992"/>
                    <a:pt x="1216" y="3084"/>
                  </a:cubicBezTo>
                  <a:cubicBezTo>
                    <a:pt x="1794" y="3296"/>
                    <a:pt x="2432" y="3418"/>
                    <a:pt x="3040" y="3509"/>
                  </a:cubicBezTo>
                  <a:cubicBezTo>
                    <a:pt x="3618" y="3600"/>
                    <a:pt x="4195" y="3783"/>
                    <a:pt x="4773" y="3813"/>
                  </a:cubicBezTo>
                  <a:cubicBezTo>
                    <a:pt x="4878" y="3823"/>
                    <a:pt x="4987" y="3828"/>
                    <a:pt x="5096" y="3828"/>
                  </a:cubicBezTo>
                  <a:cubicBezTo>
                    <a:pt x="5677" y="3828"/>
                    <a:pt x="6288" y="3685"/>
                    <a:pt x="6748" y="3327"/>
                  </a:cubicBezTo>
                  <a:cubicBezTo>
                    <a:pt x="7174" y="2992"/>
                    <a:pt x="7599" y="2415"/>
                    <a:pt x="6961" y="2050"/>
                  </a:cubicBezTo>
                  <a:cubicBezTo>
                    <a:pt x="6627" y="1837"/>
                    <a:pt x="6232" y="1746"/>
                    <a:pt x="5897" y="1594"/>
                  </a:cubicBezTo>
                  <a:cubicBezTo>
                    <a:pt x="5563" y="1442"/>
                    <a:pt x="5228" y="1290"/>
                    <a:pt x="4894" y="1138"/>
                  </a:cubicBezTo>
                  <a:cubicBezTo>
                    <a:pt x="4342" y="914"/>
                    <a:pt x="3398" y="484"/>
                    <a:pt x="2863" y="237"/>
                  </a:cubicBezTo>
                  <a:lnTo>
                    <a:pt x="2863" y="237"/>
                  </a:lnTo>
                  <a:cubicBezTo>
                    <a:pt x="2731" y="164"/>
                    <a:pt x="2587" y="94"/>
                    <a:pt x="2462" y="44"/>
                  </a:cubicBezTo>
                  <a:cubicBezTo>
                    <a:pt x="2377" y="22"/>
                    <a:pt x="2291" y="1"/>
                    <a:pt x="2205" y="1"/>
                  </a:cubicBezTo>
                  <a:close/>
                </a:path>
              </a:pathLst>
            </a:custGeom>
            <a:solidFill>
              <a:srgbClr val="E8A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g2c1d1ecef6c_1_23"/>
            <p:cNvSpPr/>
            <p:nvPr/>
          </p:nvSpPr>
          <p:spPr>
            <a:xfrm>
              <a:off x="3513795" y="748708"/>
              <a:ext cx="3241271" cy="3318707"/>
            </a:xfrm>
            <a:custGeom>
              <a:rect b="b" l="l" r="r" t="t"/>
              <a:pathLst>
                <a:path extrusionOk="0" h="62058" w="60610">
                  <a:moveTo>
                    <a:pt x="27462" y="1"/>
                  </a:moveTo>
                  <a:cubicBezTo>
                    <a:pt x="20654" y="1"/>
                    <a:pt x="14120" y="4068"/>
                    <a:pt x="10761" y="14505"/>
                  </a:cubicBezTo>
                  <a:cubicBezTo>
                    <a:pt x="10062" y="16663"/>
                    <a:pt x="6475" y="19520"/>
                    <a:pt x="4955" y="21404"/>
                  </a:cubicBezTo>
                  <a:cubicBezTo>
                    <a:pt x="4530" y="21952"/>
                    <a:pt x="4044" y="22559"/>
                    <a:pt x="3557" y="23228"/>
                  </a:cubicBezTo>
                  <a:cubicBezTo>
                    <a:pt x="1399" y="25781"/>
                    <a:pt x="92" y="28912"/>
                    <a:pt x="62" y="32286"/>
                  </a:cubicBezTo>
                  <a:cubicBezTo>
                    <a:pt x="1" y="37271"/>
                    <a:pt x="2706" y="41739"/>
                    <a:pt x="6931" y="44687"/>
                  </a:cubicBezTo>
                  <a:cubicBezTo>
                    <a:pt x="12129" y="48274"/>
                    <a:pt x="17175" y="52043"/>
                    <a:pt x="21521" y="56390"/>
                  </a:cubicBezTo>
                  <a:cubicBezTo>
                    <a:pt x="24980" y="59849"/>
                    <a:pt x="30163" y="62057"/>
                    <a:pt x="35953" y="62057"/>
                  </a:cubicBezTo>
                  <a:cubicBezTo>
                    <a:pt x="36217" y="62057"/>
                    <a:pt x="36483" y="62053"/>
                    <a:pt x="36749" y="62043"/>
                  </a:cubicBezTo>
                  <a:cubicBezTo>
                    <a:pt x="45595" y="61679"/>
                    <a:pt x="53041" y="55964"/>
                    <a:pt x="54348" y="48578"/>
                  </a:cubicBezTo>
                  <a:cubicBezTo>
                    <a:pt x="54561" y="47423"/>
                    <a:pt x="54622" y="46177"/>
                    <a:pt x="54500" y="44991"/>
                  </a:cubicBezTo>
                  <a:cubicBezTo>
                    <a:pt x="54379" y="43958"/>
                    <a:pt x="53893" y="42894"/>
                    <a:pt x="54105" y="41830"/>
                  </a:cubicBezTo>
                  <a:cubicBezTo>
                    <a:pt x="54379" y="40523"/>
                    <a:pt x="55534" y="39611"/>
                    <a:pt x="56476" y="38639"/>
                  </a:cubicBezTo>
                  <a:cubicBezTo>
                    <a:pt x="59577" y="35386"/>
                    <a:pt x="60610" y="30310"/>
                    <a:pt x="58999" y="26116"/>
                  </a:cubicBezTo>
                  <a:cubicBezTo>
                    <a:pt x="58057" y="23715"/>
                    <a:pt x="56294" y="21678"/>
                    <a:pt x="54136" y="20341"/>
                  </a:cubicBezTo>
                  <a:cubicBezTo>
                    <a:pt x="53862" y="20158"/>
                    <a:pt x="53558" y="20006"/>
                    <a:pt x="53285" y="19854"/>
                  </a:cubicBezTo>
                  <a:cubicBezTo>
                    <a:pt x="52403" y="19398"/>
                    <a:pt x="51461" y="19064"/>
                    <a:pt x="50519" y="18821"/>
                  </a:cubicBezTo>
                  <a:cubicBezTo>
                    <a:pt x="49242" y="18517"/>
                    <a:pt x="48057" y="18578"/>
                    <a:pt x="47236" y="17362"/>
                  </a:cubicBezTo>
                  <a:cubicBezTo>
                    <a:pt x="46780" y="16693"/>
                    <a:pt x="46658" y="15842"/>
                    <a:pt x="46537" y="15052"/>
                  </a:cubicBezTo>
                  <a:cubicBezTo>
                    <a:pt x="45868" y="11100"/>
                    <a:pt x="44257" y="7605"/>
                    <a:pt x="41035" y="5082"/>
                  </a:cubicBezTo>
                  <a:cubicBezTo>
                    <a:pt x="37020" y="1949"/>
                    <a:pt x="32175" y="1"/>
                    <a:pt x="27462" y="1"/>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g2c1d1ecef6c_1_23"/>
            <p:cNvSpPr/>
            <p:nvPr/>
          </p:nvSpPr>
          <p:spPr>
            <a:xfrm>
              <a:off x="3226082" y="3005211"/>
              <a:ext cx="3433095" cy="824142"/>
            </a:xfrm>
            <a:custGeom>
              <a:rect b="b" l="l" r="r" t="t"/>
              <a:pathLst>
                <a:path extrusionOk="0" h="15411" w="64197">
                  <a:moveTo>
                    <a:pt x="18269" y="0"/>
                  </a:moveTo>
                  <a:cubicBezTo>
                    <a:pt x="9241" y="152"/>
                    <a:pt x="1673" y="6687"/>
                    <a:pt x="1" y="15411"/>
                  </a:cubicBezTo>
                  <a:lnTo>
                    <a:pt x="64197" y="15411"/>
                  </a:lnTo>
                  <a:lnTo>
                    <a:pt x="56719" y="6657"/>
                  </a:lnTo>
                  <a:cubicBezTo>
                    <a:pt x="52889" y="2310"/>
                    <a:pt x="51066" y="122"/>
                    <a:pt x="45351" y="0"/>
                  </a:cubicBezTo>
                  <a:close/>
                </a:path>
              </a:pathLst>
            </a:custGeom>
            <a:solidFill>
              <a:srgbClr val="AFE2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g2c1d1ecef6c_1_23"/>
            <p:cNvSpPr/>
            <p:nvPr/>
          </p:nvSpPr>
          <p:spPr>
            <a:xfrm>
              <a:off x="4203021" y="1278889"/>
              <a:ext cx="1692189" cy="2228728"/>
            </a:xfrm>
            <a:custGeom>
              <a:rect b="b" l="l" r="r" t="t"/>
              <a:pathLst>
                <a:path extrusionOk="0" h="41676" w="31643">
                  <a:moveTo>
                    <a:pt x="20913" y="1"/>
                  </a:moveTo>
                  <a:lnTo>
                    <a:pt x="20913" y="1"/>
                  </a:lnTo>
                  <a:cubicBezTo>
                    <a:pt x="18877" y="4251"/>
                    <a:pt x="14625" y="7010"/>
                    <a:pt x="10155" y="7010"/>
                  </a:cubicBezTo>
                  <a:cubicBezTo>
                    <a:pt x="9286" y="7010"/>
                    <a:pt x="8409" y="6906"/>
                    <a:pt x="7539" y="6688"/>
                  </a:cubicBezTo>
                  <a:lnTo>
                    <a:pt x="5077" y="6050"/>
                  </a:lnTo>
                  <a:lnTo>
                    <a:pt x="4742" y="8876"/>
                  </a:lnTo>
                  <a:lnTo>
                    <a:pt x="4226" y="8816"/>
                  </a:lnTo>
                  <a:cubicBezTo>
                    <a:pt x="4095" y="8802"/>
                    <a:pt x="3966" y="8795"/>
                    <a:pt x="3837" y="8795"/>
                  </a:cubicBezTo>
                  <a:cubicBezTo>
                    <a:pt x="1993" y="8795"/>
                    <a:pt x="412" y="10192"/>
                    <a:pt x="214" y="12068"/>
                  </a:cubicBezTo>
                  <a:lnTo>
                    <a:pt x="214" y="12281"/>
                  </a:lnTo>
                  <a:cubicBezTo>
                    <a:pt x="1" y="14287"/>
                    <a:pt x="1429" y="16080"/>
                    <a:pt x="3435" y="16293"/>
                  </a:cubicBezTo>
                  <a:lnTo>
                    <a:pt x="3831" y="16323"/>
                  </a:lnTo>
                  <a:lnTo>
                    <a:pt x="3618" y="18086"/>
                  </a:lnTo>
                  <a:cubicBezTo>
                    <a:pt x="3132" y="22129"/>
                    <a:pt x="4864" y="25959"/>
                    <a:pt x="7843" y="28330"/>
                  </a:cubicBezTo>
                  <a:lnTo>
                    <a:pt x="7995" y="34773"/>
                  </a:lnTo>
                  <a:cubicBezTo>
                    <a:pt x="8085" y="38608"/>
                    <a:pt x="11246" y="41675"/>
                    <a:pt x="15033" y="41675"/>
                  </a:cubicBezTo>
                  <a:cubicBezTo>
                    <a:pt x="15088" y="41675"/>
                    <a:pt x="15143" y="41675"/>
                    <a:pt x="15199" y="41673"/>
                  </a:cubicBezTo>
                  <a:cubicBezTo>
                    <a:pt x="19059" y="41582"/>
                    <a:pt x="22159" y="38330"/>
                    <a:pt x="22098" y="34470"/>
                  </a:cubicBezTo>
                  <a:lnTo>
                    <a:pt x="21946" y="28208"/>
                  </a:lnTo>
                  <a:cubicBezTo>
                    <a:pt x="24135" y="26445"/>
                    <a:pt x="25685" y="23831"/>
                    <a:pt x="26050" y="20792"/>
                  </a:cubicBezTo>
                  <a:lnTo>
                    <a:pt x="26293" y="18725"/>
                  </a:lnTo>
                  <a:lnTo>
                    <a:pt x="27418" y="18816"/>
                  </a:lnTo>
                  <a:cubicBezTo>
                    <a:pt x="27551" y="18830"/>
                    <a:pt x="27682" y="18837"/>
                    <a:pt x="27813" y="18837"/>
                  </a:cubicBezTo>
                  <a:cubicBezTo>
                    <a:pt x="29654" y="18837"/>
                    <a:pt x="31231" y="17467"/>
                    <a:pt x="31430" y="15594"/>
                  </a:cubicBezTo>
                  <a:lnTo>
                    <a:pt x="31460" y="15381"/>
                  </a:lnTo>
                  <a:cubicBezTo>
                    <a:pt x="31643" y="13375"/>
                    <a:pt x="30214" y="11582"/>
                    <a:pt x="28208" y="11369"/>
                  </a:cubicBezTo>
                  <a:lnTo>
                    <a:pt x="27509" y="11278"/>
                  </a:lnTo>
                  <a:cubicBezTo>
                    <a:pt x="27357" y="11460"/>
                    <a:pt x="27266" y="11551"/>
                    <a:pt x="27266" y="11551"/>
                  </a:cubicBezTo>
                  <a:cubicBezTo>
                    <a:pt x="27266" y="11460"/>
                    <a:pt x="27266" y="11369"/>
                    <a:pt x="27235" y="11247"/>
                  </a:cubicBezTo>
                  <a:lnTo>
                    <a:pt x="27205" y="11247"/>
                  </a:lnTo>
                  <a:lnTo>
                    <a:pt x="27235" y="11126"/>
                  </a:lnTo>
                  <a:cubicBezTo>
                    <a:pt x="26810" y="7782"/>
                    <a:pt x="22190" y="5107"/>
                    <a:pt x="21278" y="2524"/>
                  </a:cubicBezTo>
                  <a:cubicBezTo>
                    <a:pt x="20974" y="1642"/>
                    <a:pt x="20852" y="791"/>
                    <a:pt x="20913" y="1"/>
                  </a:cubicBezTo>
                  <a:close/>
                </a:path>
              </a:pathLst>
            </a:custGeom>
            <a:solidFill>
              <a:srgbClr val="E8A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g2c1d1ecef6c_1_23"/>
            <p:cNvSpPr/>
            <p:nvPr/>
          </p:nvSpPr>
          <p:spPr>
            <a:xfrm>
              <a:off x="5649712" y="2011591"/>
              <a:ext cx="100859" cy="138614"/>
            </a:xfrm>
            <a:custGeom>
              <a:rect b="b" l="l" r="r" t="t"/>
              <a:pathLst>
                <a:path extrusionOk="0" h="2592" w="1886">
                  <a:moveTo>
                    <a:pt x="1676" y="1"/>
                  </a:moveTo>
                  <a:cubicBezTo>
                    <a:pt x="1627" y="1"/>
                    <a:pt x="1582" y="24"/>
                    <a:pt x="1551" y="69"/>
                  </a:cubicBezTo>
                  <a:lnTo>
                    <a:pt x="1" y="1498"/>
                  </a:lnTo>
                  <a:lnTo>
                    <a:pt x="943" y="2531"/>
                  </a:lnTo>
                  <a:cubicBezTo>
                    <a:pt x="971" y="2559"/>
                    <a:pt x="1024" y="2587"/>
                    <a:pt x="1080" y="2591"/>
                  </a:cubicBezTo>
                  <a:lnTo>
                    <a:pt x="1080" y="2591"/>
                  </a:lnTo>
                  <a:cubicBezTo>
                    <a:pt x="1131" y="2587"/>
                    <a:pt x="1161" y="2559"/>
                    <a:pt x="1217" y="2531"/>
                  </a:cubicBezTo>
                  <a:cubicBezTo>
                    <a:pt x="1278" y="2470"/>
                    <a:pt x="1278" y="2349"/>
                    <a:pt x="1217" y="2258"/>
                  </a:cubicBezTo>
                  <a:lnTo>
                    <a:pt x="548" y="1528"/>
                  </a:lnTo>
                  <a:lnTo>
                    <a:pt x="1794" y="343"/>
                  </a:lnTo>
                  <a:cubicBezTo>
                    <a:pt x="1885" y="282"/>
                    <a:pt x="1885" y="160"/>
                    <a:pt x="1825" y="69"/>
                  </a:cubicBezTo>
                  <a:cubicBezTo>
                    <a:pt x="1779" y="24"/>
                    <a:pt x="1726" y="1"/>
                    <a:pt x="1676" y="1"/>
                  </a:cubicBezTo>
                  <a:close/>
                  <a:moveTo>
                    <a:pt x="1080" y="2591"/>
                  </a:moveTo>
                  <a:lnTo>
                    <a:pt x="1080" y="2591"/>
                  </a:lnTo>
                  <a:cubicBezTo>
                    <a:pt x="1075" y="2592"/>
                    <a:pt x="1070" y="2592"/>
                    <a:pt x="1065" y="2592"/>
                  </a:cubicBezTo>
                  <a:lnTo>
                    <a:pt x="1095" y="2592"/>
                  </a:lnTo>
                  <a:cubicBezTo>
                    <a:pt x="1090" y="2592"/>
                    <a:pt x="1085" y="2592"/>
                    <a:pt x="1080" y="2591"/>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g2c1d1ecef6c_1_23"/>
            <p:cNvSpPr/>
            <p:nvPr/>
          </p:nvSpPr>
          <p:spPr>
            <a:xfrm>
              <a:off x="4352599" y="1852066"/>
              <a:ext cx="84548" cy="142090"/>
            </a:xfrm>
            <a:custGeom>
              <a:rect b="b" l="l" r="r" t="t"/>
              <a:pathLst>
                <a:path extrusionOk="0" h="2657" w="1581">
                  <a:moveTo>
                    <a:pt x="224" y="1"/>
                  </a:moveTo>
                  <a:cubicBezTo>
                    <a:pt x="179" y="1"/>
                    <a:pt x="132" y="16"/>
                    <a:pt x="91" y="43"/>
                  </a:cubicBezTo>
                  <a:cubicBezTo>
                    <a:pt x="31" y="104"/>
                    <a:pt x="0" y="195"/>
                    <a:pt x="61" y="286"/>
                  </a:cubicBezTo>
                  <a:lnTo>
                    <a:pt x="1064" y="1715"/>
                  </a:lnTo>
                  <a:lnTo>
                    <a:pt x="243" y="2292"/>
                  </a:lnTo>
                  <a:cubicBezTo>
                    <a:pt x="152" y="2353"/>
                    <a:pt x="122" y="2475"/>
                    <a:pt x="183" y="2566"/>
                  </a:cubicBezTo>
                  <a:cubicBezTo>
                    <a:pt x="213" y="2627"/>
                    <a:pt x="274" y="2657"/>
                    <a:pt x="335" y="2657"/>
                  </a:cubicBezTo>
                  <a:cubicBezTo>
                    <a:pt x="365" y="2657"/>
                    <a:pt x="426" y="2627"/>
                    <a:pt x="456" y="2596"/>
                  </a:cubicBezTo>
                  <a:lnTo>
                    <a:pt x="1581" y="1806"/>
                  </a:lnTo>
                  <a:lnTo>
                    <a:pt x="365" y="73"/>
                  </a:lnTo>
                  <a:cubicBezTo>
                    <a:pt x="331" y="23"/>
                    <a:pt x="280" y="1"/>
                    <a:pt x="224" y="1"/>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g2c1d1ecef6c_1_23"/>
            <p:cNvSpPr/>
            <p:nvPr/>
          </p:nvSpPr>
          <p:spPr>
            <a:xfrm>
              <a:off x="5119797" y="1754843"/>
              <a:ext cx="258510" cy="137116"/>
            </a:xfrm>
            <a:custGeom>
              <a:rect b="b" l="l" r="r" t="t"/>
              <a:pathLst>
                <a:path extrusionOk="0" h="2564" w="4834">
                  <a:moveTo>
                    <a:pt x="1694" y="0"/>
                  </a:moveTo>
                  <a:cubicBezTo>
                    <a:pt x="1156" y="0"/>
                    <a:pt x="713" y="128"/>
                    <a:pt x="457" y="311"/>
                  </a:cubicBezTo>
                  <a:cubicBezTo>
                    <a:pt x="1" y="615"/>
                    <a:pt x="1" y="979"/>
                    <a:pt x="244" y="1192"/>
                  </a:cubicBezTo>
                  <a:cubicBezTo>
                    <a:pt x="487" y="1405"/>
                    <a:pt x="852" y="1496"/>
                    <a:pt x="1217" y="1587"/>
                  </a:cubicBezTo>
                  <a:cubicBezTo>
                    <a:pt x="1582" y="1679"/>
                    <a:pt x="1946" y="1800"/>
                    <a:pt x="2250" y="1891"/>
                  </a:cubicBezTo>
                  <a:cubicBezTo>
                    <a:pt x="2585" y="2013"/>
                    <a:pt x="2919" y="2135"/>
                    <a:pt x="3284" y="2286"/>
                  </a:cubicBezTo>
                  <a:cubicBezTo>
                    <a:pt x="3593" y="2399"/>
                    <a:pt x="3928" y="2563"/>
                    <a:pt x="4241" y="2563"/>
                  </a:cubicBezTo>
                  <a:cubicBezTo>
                    <a:pt x="4267" y="2563"/>
                    <a:pt x="4292" y="2562"/>
                    <a:pt x="4317" y="2560"/>
                  </a:cubicBezTo>
                  <a:cubicBezTo>
                    <a:pt x="4621" y="2530"/>
                    <a:pt x="4834" y="2226"/>
                    <a:pt x="4682" y="1709"/>
                  </a:cubicBezTo>
                  <a:cubicBezTo>
                    <a:pt x="4530" y="1223"/>
                    <a:pt x="3892" y="554"/>
                    <a:pt x="2858" y="189"/>
                  </a:cubicBezTo>
                  <a:cubicBezTo>
                    <a:pt x="2447" y="56"/>
                    <a:pt x="2049" y="0"/>
                    <a:pt x="1694" y="0"/>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g2c1d1ecef6c_1_23"/>
            <p:cNvSpPr/>
            <p:nvPr/>
          </p:nvSpPr>
          <p:spPr>
            <a:xfrm>
              <a:off x="4580149" y="1712595"/>
              <a:ext cx="271505" cy="105030"/>
            </a:xfrm>
            <a:custGeom>
              <a:rect b="b" l="l" r="r" t="t"/>
              <a:pathLst>
                <a:path extrusionOk="0" h="1964" w="5077">
                  <a:moveTo>
                    <a:pt x="2392" y="0"/>
                  </a:moveTo>
                  <a:cubicBezTo>
                    <a:pt x="1409" y="0"/>
                    <a:pt x="677" y="368"/>
                    <a:pt x="365" y="736"/>
                  </a:cubicBezTo>
                  <a:cubicBezTo>
                    <a:pt x="1" y="1131"/>
                    <a:pt x="122" y="1496"/>
                    <a:pt x="396" y="1648"/>
                  </a:cubicBezTo>
                  <a:lnTo>
                    <a:pt x="396" y="1618"/>
                  </a:lnTo>
                  <a:cubicBezTo>
                    <a:pt x="669" y="1769"/>
                    <a:pt x="1064" y="1769"/>
                    <a:pt x="1429" y="1769"/>
                  </a:cubicBezTo>
                  <a:cubicBezTo>
                    <a:pt x="1824" y="1769"/>
                    <a:pt x="2189" y="1800"/>
                    <a:pt x="2523" y="1800"/>
                  </a:cubicBezTo>
                  <a:cubicBezTo>
                    <a:pt x="2858" y="1830"/>
                    <a:pt x="3222" y="1861"/>
                    <a:pt x="3618" y="1921"/>
                  </a:cubicBezTo>
                  <a:cubicBezTo>
                    <a:pt x="3817" y="1938"/>
                    <a:pt x="4017" y="1964"/>
                    <a:pt x="4206" y="1964"/>
                  </a:cubicBezTo>
                  <a:cubicBezTo>
                    <a:pt x="4363" y="1964"/>
                    <a:pt x="4513" y="1946"/>
                    <a:pt x="4651" y="1891"/>
                  </a:cubicBezTo>
                  <a:cubicBezTo>
                    <a:pt x="4955" y="1800"/>
                    <a:pt x="5077" y="1466"/>
                    <a:pt x="4773" y="1010"/>
                  </a:cubicBezTo>
                  <a:cubicBezTo>
                    <a:pt x="4499" y="584"/>
                    <a:pt x="3709" y="67"/>
                    <a:pt x="2615" y="7"/>
                  </a:cubicBezTo>
                  <a:cubicBezTo>
                    <a:pt x="2539" y="2"/>
                    <a:pt x="2465" y="0"/>
                    <a:pt x="2392" y="0"/>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g2c1d1ecef6c_1_23"/>
            <p:cNvSpPr/>
            <p:nvPr/>
          </p:nvSpPr>
          <p:spPr>
            <a:xfrm>
              <a:off x="5118193" y="1947898"/>
              <a:ext cx="99201" cy="87650"/>
            </a:xfrm>
            <a:custGeom>
              <a:rect b="b" l="l" r="r" t="t"/>
              <a:pathLst>
                <a:path extrusionOk="0" h="1639" w="1855">
                  <a:moveTo>
                    <a:pt x="938" y="0"/>
                  </a:moveTo>
                  <a:cubicBezTo>
                    <a:pt x="659" y="0"/>
                    <a:pt x="375" y="135"/>
                    <a:pt x="213" y="379"/>
                  </a:cubicBezTo>
                  <a:cubicBezTo>
                    <a:pt x="1" y="774"/>
                    <a:pt x="122" y="1291"/>
                    <a:pt x="487" y="1534"/>
                  </a:cubicBezTo>
                  <a:cubicBezTo>
                    <a:pt x="619" y="1605"/>
                    <a:pt x="764" y="1638"/>
                    <a:pt x="907" y="1638"/>
                  </a:cubicBezTo>
                  <a:cubicBezTo>
                    <a:pt x="1193" y="1638"/>
                    <a:pt x="1470" y="1503"/>
                    <a:pt x="1612" y="1260"/>
                  </a:cubicBezTo>
                  <a:cubicBezTo>
                    <a:pt x="1855" y="865"/>
                    <a:pt x="1733" y="348"/>
                    <a:pt x="1338" y="105"/>
                  </a:cubicBezTo>
                  <a:cubicBezTo>
                    <a:pt x="1216" y="34"/>
                    <a:pt x="1078" y="0"/>
                    <a:pt x="938" y="0"/>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g2c1d1ecef6c_1_23"/>
            <p:cNvSpPr/>
            <p:nvPr/>
          </p:nvSpPr>
          <p:spPr>
            <a:xfrm>
              <a:off x="4641916" y="1897522"/>
              <a:ext cx="100859" cy="87650"/>
            </a:xfrm>
            <a:custGeom>
              <a:rect b="b" l="l" r="r" t="t"/>
              <a:pathLst>
                <a:path extrusionOk="0" h="1639" w="1886">
                  <a:moveTo>
                    <a:pt x="955" y="0"/>
                  </a:moveTo>
                  <a:cubicBezTo>
                    <a:pt x="676" y="0"/>
                    <a:pt x="406" y="135"/>
                    <a:pt x="244" y="378"/>
                  </a:cubicBezTo>
                  <a:cubicBezTo>
                    <a:pt x="1" y="774"/>
                    <a:pt x="122" y="1290"/>
                    <a:pt x="517" y="1533"/>
                  </a:cubicBezTo>
                  <a:cubicBezTo>
                    <a:pt x="649" y="1604"/>
                    <a:pt x="791" y="1638"/>
                    <a:pt x="930" y="1638"/>
                  </a:cubicBezTo>
                  <a:cubicBezTo>
                    <a:pt x="1210" y="1638"/>
                    <a:pt x="1480" y="1503"/>
                    <a:pt x="1642" y="1260"/>
                  </a:cubicBezTo>
                  <a:cubicBezTo>
                    <a:pt x="1885" y="865"/>
                    <a:pt x="1764" y="348"/>
                    <a:pt x="1368" y="105"/>
                  </a:cubicBezTo>
                  <a:cubicBezTo>
                    <a:pt x="1237" y="34"/>
                    <a:pt x="1095" y="0"/>
                    <a:pt x="955" y="0"/>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g2c1d1ecef6c_1_23"/>
            <p:cNvSpPr/>
            <p:nvPr/>
          </p:nvSpPr>
          <p:spPr>
            <a:xfrm>
              <a:off x="4857701" y="2225823"/>
              <a:ext cx="409638" cy="249900"/>
            </a:xfrm>
            <a:custGeom>
              <a:rect b="b" l="l" r="r" t="t"/>
              <a:pathLst>
                <a:path extrusionOk="0" h="4673" w="7660">
                  <a:moveTo>
                    <a:pt x="6173" y="1"/>
                  </a:moveTo>
                  <a:cubicBezTo>
                    <a:pt x="6126" y="1"/>
                    <a:pt x="6077" y="5"/>
                    <a:pt x="6027" y="15"/>
                  </a:cubicBezTo>
                  <a:cubicBezTo>
                    <a:pt x="6027" y="15"/>
                    <a:pt x="4020" y="926"/>
                    <a:pt x="1984" y="1170"/>
                  </a:cubicBezTo>
                  <a:cubicBezTo>
                    <a:pt x="0" y="1406"/>
                    <a:pt x="1333" y="4672"/>
                    <a:pt x="4270" y="4672"/>
                  </a:cubicBezTo>
                  <a:cubicBezTo>
                    <a:pt x="4348" y="4672"/>
                    <a:pt x="4427" y="4670"/>
                    <a:pt x="4507" y="4665"/>
                  </a:cubicBezTo>
                  <a:cubicBezTo>
                    <a:pt x="7482" y="4488"/>
                    <a:pt x="7659" y="1"/>
                    <a:pt x="617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g2c1d1ecef6c_1_23"/>
            <p:cNvSpPr/>
            <p:nvPr/>
          </p:nvSpPr>
          <p:spPr>
            <a:xfrm>
              <a:off x="4817485" y="1849445"/>
              <a:ext cx="182091" cy="333272"/>
            </a:xfrm>
            <a:custGeom>
              <a:rect b="b" l="l" r="r" t="t"/>
              <a:pathLst>
                <a:path extrusionOk="0" h="6232" w="3405">
                  <a:moveTo>
                    <a:pt x="2098" y="1"/>
                  </a:moveTo>
                  <a:cubicBezTo>
                    <a:pt x="2006" y="1"/>
                    <a:pt x="1915" y="62"/>
                    <a:pt x="1915" y="183"/>
                  </a:cubicBezTo>
                  <a:lnTo>
                    <a:pt x="1551" y="2767"/>
                  </a:lnTo>
                  <a:lnTo>
                    <a:pt x="1247" y="2797"/>
                  </a:lnTo>
                  <a:cubicBezTo>
                    <a:pt x="639" y="2828"/>
                    <a:pt x="152" y="3283"/>
                    <a:pt x="92" y="3861"/>
                  </a:cubicBezTo>
                  <a:lnTo>
                    <a:pt x="31" y="4287"/>
                  </a:lnTo>
                  <a:cubicBezTo>
                    <a:pt x="0" y="4712"/>
                    <a:pt x="122" y="5168"/>
                    <a:pt x="426" y="5533"/>
                  </a:cubicBezTo>
                  <a:cubicBezTo>
                    <a:pt x="699" y="5867"/>
                    <a:pt x="1125" y="6080"/>
                    <a:pt x="1581" y="6110"/>
                  </a:cubicBezTo>
                  <a:lnTo>
                    <a:pt x="3192" y="6232"/>
                  </a:lnTo>
                  <a:cubicBezTo>
                    <a:pt x="3283" y="6232"/>
                    <a:pt x="3374" y="6141"/>
                    <a:pt x="3374" y="6049"/>
                  </a:cubicBezTo>
                  <a:cubicBezTo>
                    <a:pt x="3405" y="5958"/>
                    <a:pt x="3313" y="5867"/>
                    <a:pt x="3222" y="5837"/>
                  </a:cubicBezTo>
                  <a:lnTo>
                    <a:pt x="1611" y="5715"/>
                  </a:lnTo>
                  <a:cubicBezTo>
                    <a:pt x="1247" y="5685"/>
                    <a:pt x="943" y="5533"/>
                    <a:pt x="699" y="5259"/>
                  </a:cubicBezTo>
                  <a:cubicBezTo>
                    <a:pt x="487" y="4986"/>
                    <a:pt x="365" y="4651"/>
                    <a:pt x="426" y="4317"/>
                  </a:cubicBezTo>
                  <a:lnTo>
                    <a:pt x="456" y="3891"/>
                  </a:lnTo>
                  <a:cubicBezTo>
                    <a:pt x="517" y="3496"/>
                    <a:pt x="851" y="3192"/>
                    <a:pt x="1247" y="3162"/>
                  </a:cubicBezTo>
                  <a:lnTo>
                    <a:pt x="1854" y="3132"/>
                  </a:lnTo>
                  <a:lnTo>
                    <a:pt x="2280" y="214"/>
                  </a:lnTo>
                  <a:cubicBezTo>
                    <a:pt x="2280" y="122"/>
                    <a:pt x="2219" y="31"/>
                    <a:pt x="2098" y="1"/>
                  </a:cubicBezTo>
                  <a:close/>
                </a:path>
              </a:pathLst>
            </a:custGeom>
            <a:solidFill>
              <a:srgbClr val="524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g2c1d1ecef6c_1_23"/>
            <p:cNvSpPr/>
            <p:nvPr/>
          </p:nvSpPr>
          <p:spPr>
            <a:xfrm>
              <a:off x="5123059" y="3219765"/>
              <a:ext cx="435681" cy="435681"/>
            </a:xfrm>
            <a:custGeom>
              <a:rect b="b" l="l" r="r" t="t"/>
              <a:pathLst>
                <a:path extrusionOk="0" h="8147" w="8147">
                  <a:moveTo>
                    <a:pt x="4074" y="0"/>
                  </a:moveTo>
                  <a:cubicBezTo>
                    <a:pt x="1824" y="0"/>
                    <a:pt x="1" y="1824"/>
                    <a:pt x="1" y="4073"/>
                  </a:cubicBezTo>
                  <a:cubicBezTo>
                    <a:pt x="1" y="6323"/>
                    <a:pt x="1824" y="8146"/>
                    <a:pt x="4074" y="8146"/>
                  </a:cubicBezTo>
                  <a:cubicBezTo>
                    <a:pt x="6323" y="8146"/>
                    <a:pt x="8147" y="6323"/>
                    <a:pt x="8147" y="4073"/>
                  </a:cubicBezTo>
                  <a:cubicBezTo>
                    <a:pt x="8147" y="1824"/>
                    <a:pt x="6323" y="0"/>
                    <a:pt x="4074" y="0"/>
                  </a:cubicBezTo>
                  <a:close/>
                </a:path>
              </a:pathLst>
            </a:custGeom>
            <a:solidFill>
              <a:srgbClr val="DFEC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g2c1d1ecef6c_1_23"/>
            <p:cNvSpPr/>
            <p:nvPr/>
          </p:nvSpPr>
          <p:spPr>
            <a:xfrm>
              <a:off x="5249856" y="3374156"/>
              <a:ext cx="216263" cy="131715"/>
            </a:xfrm>
            <a:custGeom>
              <a:rect b="b" l="l" r="r" t="t"/>
              <a:pathLst>
                <a:path extrusionOk="0" h="2463" w="4044">
                  <a:moveTo>
                    <a:pt x="305" y="1"/>
                  </a:moveTo>
                  <a:cubicBezTo>
                    <a:pt x="153" y="1"/>
                    <a:pt x="1" y="122"/>
                    <a:pt x="1" y="305"/>
                  </a:cubicBezTo>
                  <a:lnTo>
                    <a:pt x="1" y="2159"/>
                  </a:lnTo>
                  <a:cubicBezTo>
                    <a:pt x="1" y="2311"/>
                    <a:pt x="153" y="2463"/>
                    <a:pt x="305" y="2463"/>
                  </a:cubicBezTo>
                  <a:lnTo>
                    <a:pt x="2858" y="2463"/>
                  </a:lnTo>
                  <a:cubicBezTo>
                    <a:pt x="3010" y="2463"/>
                    <a:pt x="3131" y="2311"/>
                    <a:pt x="3131" y="2159"/>
                  </a:cubicBezTo>
                  <a:lnTo>
                    <a:pt x="3131" y="1733"/>
                  </a:lnTo>
                  <a:cubicBezTo>
                    <a:pt x="3131" y="1733"/>
                    <a:pt x="3131" y="1764"/>
                    <a:pt x="3162" y="1764"/>
                  </a:cubicBezTo>
                  <a:lnTo>
                    <a:pt x="4013" y="1977"/>
                  </a:lnTo>
                  <a:cubicBezTo>
                    <a:pt x="4013" y="1977"/>
                    <a:pt x="4043" y="1977"/>
                    <a:pt x="4043" y="1946"/>
                  </a:cubicBezTo>
                  <a:lnTo>
                    <a:pt x="4043" y="518"/>
                  </a:lnTo>
                  <a:cubicBezTo>
                    <a:pt x="4043" y="496"/>
                    <a:pt x="4043" y="475"/>
                    <a:pt x="4032" y="475"/>
                  </a:cubicBezTo>
                  <a:cubicBezTo>
                    <a:pt x="4028" y="475"/>
                    <a:pt x="4022" y="478"/>
                    <a:pt x="4013" y="487"/>
                  </a:cubicBezTo>
                  <a:lnTo>
                    <a:pt x="3162" y="700"/>
                  </a:lnTo>
                  <a:cubicBezTo>
                    <a:pt x="3162" y="700"/>
                    <a:pt x="3131" y="730"/>
                    <a:pt x="3131" y="730"/>
                  </a:cubicBezTo>
                  <a:lnTo>
                    <a:pt x="3131" y="305"/>
                  </a:lnTo>
                  <a:cubicBezTo>
                    <a:pt x="3131" y="122"/>
                    <a:pt x="3010" y="1"/>
                    <a:pt x="28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g2c1d1ecef6c_1_23"/>
            <p:cNvSpPr/>
            <p:nvPr/>
          </p:nvSpPr>
          <p:spPr>
            <a:xfrm>
              <a:off x="4380194" y="3219765"/>
              <a:ext cx="434077" cy="435681"/>
            </a:xfrm>
            <a:custGeom>
              <a:rect b="b" l="l" r="r" t="t"/>
              <a:pathLst>
                <a:path extrusionOk="0" h="8147" w="8117">
                  <a:moveTo>
                    <a:pt x="4074" y="0"/>
                  </a:moveTo>
                  <a:cubicBezTo>
                    <a:pt x="1825" y="0"/>
                    <a:pt x="1" y="1824"/>
                    <a:pt x="1" y="4073"/>
                  </a:cubicBezTo>
                  <a:cubicBezTo>
                    <a:pt x="1" y="6323"/>
                    <a:pt x="1825" y="8146"/>
                    <a:pt x="4074" y="8146"/>
                  </a:cubicBezTo>
                  <a:cubicBezTo>
                    <a:pt x="6323" y="8146"/>
                    <a:pt x="8117" y="6323"/>
                    <a:pt x="8117" y="4073"/>
                  </a:cubicBezTo>
                  <a:cubicBezTo>
                    <a:pt x="8117" y="1824"/>
                    <a:pt x="6323" y="0"/>
                    <a:pt x="4074" y="0"/>
                  </a:cubicBezTo>
                  <a:close/>
                </a:path>
              </a:pathLst>
            </a:custGeom>
            <a:solidFill>
              <a:srgbClr val="B88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g2c1d1ecef6c_1_23"/>
            <p:cNvSpPr/>
            <p:nvPr/>
          </p:nvSpPr>
          <p:spPr>
            <a:xfrm>
              <a:off x="4450090" y="3338433"/>
              <a:ext cx="295891" cy="180487"/>
            </a:xfrm>
            <a:custGeom>
              <a:rect b="b" l="l" r="r" t="t"/>
              <a:pathLst>
                <a:path extrusionOk="0" h="3375" w="5533">
                  <a:moveTo>
                    <a:pt x="2220" y="0"/>
                  </a:moveTo>
                  <a:cubicBezTo>
                    <a:pt x="1095" y="0"/>
                    <a:pt x="153" y="942"/>
                    <a:pt x="153" y="2067"/>
                  </a:cubicBezTo>
                  <a:lnTo>
                    <a:pt x="153" y="2189"/>
                  </a:lnTo>
                  <a:cubicBezTo>
                    <a:pt x="62" y="2280"/>
                    <a:pt x="1" y="2401"/>
                    <a:pt x="1" y="2553"/>
                  </a:cubicBezTo>
                  <a:lnTo>
                    <a:pt x="1" y="2675"/>
                  </a:lnTo>
                  <a:cubicBezTo>
                    <a:pt x="1" y="2705"/>
                    <a:pt x="1" y="2736"/>
                    <a:pt x="1" y="2766"/>
                  </a:cubicBezTo>
                  <a:lnTo>
                    <a:pt x="1" y="3131"/>
                  </a:lnTo>
                  <a:cubicBezTo>
                    <a:pt x="1" y="3252"/>
                    <a:pt x="92" y="3374"/>
                    <a:pt x="244" y="3374"/>
                  </a:cubicBezTo>
                  <a:lnTo>
                    <a:pt x="1703" y="3374"/>
                  </a:lnTo>
                  <a:cubicBezTo>
                    <a:pt x="1855" y="3374"/>
                    <a:pt x="1977" y="3252"/>
                    <a:pt x="1977" y="3131"/>
                  </a:cubicBezTo>
                  <a:lnTo>
                    <a:pt x="1977" y="2797"/>
                  </a:lnTo>
                  <a:cubicBezTo>
                    <a:pt x="1977" y="2736"/>
                    <a:pt x="2007" y="2705"/>
                    <a:pt x="2007" y="2675"/>
                  </a:cubicBezTo>
                  <a:lnTo>
                    <a:pt x="2007" y="2553"/>
                  </a:lnTo>
                  <a:cubicBezTo>
                    <a:pt x="2007" y="2341"/>
                    <a:pt x="1885" y="2158"/>
                    <a:pt x="1673" y="2067"/>
                  </a:cubicBezTo>
                  <a:cubicBezTo>
                    <a:pt x="1703" y="1763"/>
                    <a:pt x="1946" y="1520"/>
                    <a:pt x="2220" y="1520"/>
                  </a:cubicBezTo>
                  <a:lnTo>
                    <a:pt x="3436" y="1520"/>
                  </a:lnTo>
                  <a:cubicBezTo>
                    <a:pt x="3588" y="1520"/>
                    <a:pt x="3709" y="1672"/>
                    <a:pt x="3709" y="1824"/>
                  </a:cubicBezTo>
                  <a:lnTo>
                    <a:pt x="3709" y="2128"/>
                  </a:lnTo>
                  <a:cubicBezTo>
                    <a:pt x="3588" y="2249"/>
                    <a:pt x="3527" y="2371"/>
                    <a:pt x="3527" y="2523"/>
                  </a:cubicBezTo>
                  <a:lnTo>
                    <a:pt x="3527" y="2645"/>
                  </a:lnTo>
                  <a:lnTo>
                    <a:pt x="3527" y="2675"/>
                  </a:lnTo>
                  <a:cubicBezTo>
                    <a:pt x="3527" y="2705"/>
                    <a:pt x="3496" y="2736"/>
                    <a:pt x="3496" y="2766"/>
                  </a:cubicBezTo>
                  <a:lnTo>
                    <a:pt x="3496" y="3131"/>
                  </a:lnTo>
                  <a:cubicBezTo>
                    <a:pt x="3496" y="3252"/>
                    <a:pt x="3618" y="3344"/>
                    <a:pt x="3770" y="3344"/>
                  </a:cubicBezTo>
                  <a:lnTo>
                    <a:pt x="5229" y="3344"/>
                  </a:lnTo>
                  <a:cubicBezTo>
                    <a:pt x="5381" y="3344"/>
                    <a:pt x="5503" y="3252"/>
                    <a:pt x="5503" y="3131"/>
                  </a:cubicBezTo>
                  <a:lnTo>
                    <a:pt x="5503" y="2797"/>
                  </a:lnTo>
                  <a:cubicBezTo>
                    <a:pt x="5503" y="2736"/>
                    <a:pt x="5533" y="2705"/>
                    <a:pt x="5533" y="2645"/>
                  </a:cubicBezTo>
                  <a:lnTo>
                    <a:pt x="5533" y="2523"/>
                  </a:lnTo>
                  <a:cubicBezTo>
                    <a:pt x="5533" y="2341"/>
                    <a:pt x="5411" y="2189"/>
                    <a:pt x="5259" y="2067"/>
                  </a:cubicBezTo>
                  <a:lnTo>
                    <a:pt x="5229" y="2067"/>
                  </a:lnTo>
                  <a:lnTo>
                    <a:pt x="5229" y="1824"/>
                  </a:lnTo>
                  <a:cubicBezTo>
                    <a:pt x="5229" y="821"/>
                    <a:pt x="4439" y="0"/>
                    <a:pt x="34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g2c1d1ecef6c_1_23"/>
            <p:cNvSpPr/>
            <p:nvPr/>
          </p:nvSpPr>
          <p:spPr>
            <a:xfrm>
              <a:off x="3640591" y="3219765"/>
              <a:ext cx="435681" cy="435681"/>
            </a:xfrm>
            <a:custGeom>
              <a:rect b="b" l="l" r="r" t="t"/>
              <a:pathLst>
                <a:path extrusionOk="0" h="8147" w="8147">
                  <a:moveTo>
                    <a:pt x="4074" y="0"/>
                  </a:moveTo>
                  <a:cubicBezTo>
                    <a:pt x="1825" y="0"/>
                    <a:pt x="1" y="1824"/>
                    <a:pt x="1" y="4073"/>
                  </a:cubicBezTo>
                  <a:cubicBezTo>
                    <a:pt x="1" y="6323"/>
                    <a:pt x="1825" y="8146"/>
                    <a:pt x="4074" y="8146"/>
                  </a:cubicBezTo>
                  <a:cubicBezTo>
                    <a:pt x="6323" y="8146"/>
                    <a:pt x="8147" y="6323"/>
                    <a:pt x="8147" y="4073"/>
                  </a:cubicBezTo>
                  <a:cubicBezTo>
                    <a:pt x="8147" y="1824"/>
                    <a:pt x="6323" y="0"/>
                    <a:pt x="4074" y="0"/>
                  </a:cubicBezTo>
                  <a:close/>
                </a:path>
              </a:pathLst>
            </a:custGeom>
            <a:solidFill>
              <a:srgbClr val="DFEC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g2c1d1ecef6c_1_23"/>
            <p:cNvSpPr/>
            <p:nvPr/>
          </p:nvSpPr>
          <p:spPr>
            <a:xfrm>
              <a:off x="3809636" y="3315651"/>
              <a:ext cx="97596" cy="169096"/>
            </a:xfrm>
            <a:custGeom>
              <a:rect b="b" l="l" r="r" t="t"/>
              <a:pathLst>
                <a:path extrusionOk="0" h="3162" w="1825">
                  <a:moveTo>
                    <a:pt x="913" y="1"/>
                  </a:moveTo>
                  <a:cubicBezTo>
                    <a:pt x="427" y="1"/>
                    <a:pt x="1" y="396"/>
                    <a:pt x="1" y="912"/>
                  </a:cubicBezTo>
                  <a:lnTo>
                    <a:pt x="1" y="2250"/>
                  </a:lnTo>
                  <a:cubicBezTo>
                    <a:pt x="1" y="2736"/>
                    <a:pt x="427" y="3162"/>
                    <a:pt x="913" y="3162"/>
                  </a:cubicBezTo>
                  <a:cubicBezTo>
                    <a:pt x="1430" y="3162"/>
                    <a:pt x="1825" y="2736"/>
                    <a:pt x="1825" y="2250"/>
                  </a:cubicBezTo>
                  <a:lnTo>
                    <a:pt x="1825" y="912"/>
                  </a:lnTo>
                  <a:cubicBezTo>
                    <a:pt x="1825" y="426"/>
                    <a:pt x="1430" y="1"/>
                    <a:pt x="91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g2c1d1ecef6c_1_23"/>
            <p:cNvSpPr/>
            <p:nvPr/>
          </p:nvSpPr>
          <p:spPr>
            <a:xfrm>
              <a:off x="3775517" y="3411537"/>
              <a:ext cx="165887" cy="157759"/>
            </a:xfrm>
            <a:custGeom>
              <a:rect b="b" l="l" r="r" t="t"/>
              <a:pathLst>
                <a:path extrusionOk="0" h="2950" w="3102">
                  <a:moveTo>
                    <a:pt x="183" y="1"/>
                  </a:moveTo>
                  <a:cubicBezTo>
                    <a:pt x="92" y="1"/>
                    <a:pt x="1" y="92"/>
                    <a:pt x="1" y="183"/>
                  </a:cubicBezTo>
                  <a:lnTo>
                    <a:pt x="1" y="852"/>
                  </a:lnTo>
                  <a:cubicBezTo>
                    <a:pt x="1" y="1460"/>
                    <a:pt x="487" y="1977"/>
                    <a:pt x="1125" y="1977"/>
                  </a:cubicBezTo>
                  <a:lnTo>
                    <a:pt x="1368" y="1977"/>
                  </a:lnTo>
                  <a:lnTo>
                    <a:pt x="1368" y="2554"/>
                  </a:lnTo>
                  <a:lnTo>
                    <a:pt x="1065" y="2554"/>
                  </a:lnTo>
                  <a:cubicBezTo>
                    <a:pt x="943" y="2554"/>
                    <a:pt x="882" y="2645"/>
                    <a:pt x="882" y="2737"/>
                  </a:cubicBezTo>
                  <a:cubicBezTo>
                    <a:pt x="882" y="2858"/>
                    <a:pt x="943" y="2949"/>
                    <a:pt x="1065" y="2949"/>
                  </a:cubicBezTo>
                  <a:lnTo>
                    <a:pt x="2037" y="2949"/>
                  </a:lnTo>
                  <a:cubicBezTo>
                    <a:pt x="2159" y="2949"/>
                    <a:pt x="2250" y="2858"/>
                    <a:pt x="2250" y="2737"/>
                  </a:cubicBezTo>
                  <a:cubicBezTo>
                    <a:pt x="2250" y="2645"/>
                    <a:pt x="2159" y="2554"/>
                    <a:pt x="2037" y="2554"/>
                  </a:cubicBezTo>
                  <a:lnTo>
                    <a:pt x="1733" y="2554"/>
                  </a:lnTo>
                  <a:lnTo>
                    <a:pt x="1733" y="1977"/>
                  </a:lnTo>
                  <a:lnTo>
                    <a:pt x="2037" y="1977"/>
                  </a:lnTo>
                  <a:cubicBezTo>
                    <a:pt x="2615" y="1977"/>
                    <a:pt x="3101" y="1490"/>
                    <a:pt x="3101" y="882"/>
                  </a:cubicBezTo>
                  <a:lnTo>
                    <a:pt x="3101" y="244"/>
                  </a:lnTo>
                  <a:cubicBezTo>
                    <a:pt x="3101" y="123"/>
                    <a:pt x="3010" y="62"/>
                    <a:pt x="2919" y="62"/>
                  </a:cubicBezTo>
                  <a:cubicBezTo>
                    <a:pt x="2827" y="62"/>
                    <a:pt x="2736" y="123"/>
                    <a:pt x="2736" y="244"/>
                  </a:cubicBezTo>
                  <a:lnTo>
                    <a:pt x="2736" y="882"/>
                  </a:lnTo>
                  <a:cubicBezTo>
                    <a:pt x="2736" y="1278"/>
                    <a:pt x="2432" y="1581"/>
                    <a:pt x="2037" y="1581"/>
                  </a:cubicBezTo>
                  <a:lnTo>
                    <a:pt x="1125" y="1581"/>
                  </a:lnTo>
                  <a:cubicBezTo>
                    <a:pt x="700" y="1581"/>
                    <a:pt x="365" y="1247"/>
                    <a:pt x="365" y="852"/>
                  </a:cubicBezTo>
                  <a:lnTo>
                    <a:pt x="365" y="183"/>
                  </a:lnTo>
                  <a:cubicBezTo>
                    <a:pt x="365" y="92"/>
                    <a:pt x="305" y="1"/>
                    <a:pt x="18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g2c1d1ecef6c_1_23"/>
            <p:cNvSpPr/>
            <p:nvPr/>
          </p:nvSpPr>
          <p:spPr>
            <a:xfrm>
              <a:off x="4147775" y="3834648"/>
              <a:ext cx="848527" cy="249901"/>
            </a:xfrm>
            <a:custGeom>
              <a:rect b="b" l="l" r="r" t="t"/>
              <a:pathLst>
                <a:path extrusionOk="0" h="3162" w="15867">
                  <a:moveTo>
                    <a:pt x="213" y="1"/>
                  </a:moveTo>
                  <a:cubicBezTo>
                    <a:pt x="91" y="1"/>
                    <a:pt x="0" y="92"/>
                    <a:pt x="0" y="183"/>
                  </a:cubicBezTo>
                  <a:lnTo>
                    <a:pt x="0" y="1703"/>
                  </a:lnTo>
                  <a:cubicBezTo>
                    <a:pt x="0" y="2523"/>
                    <a:pt x="669" y="3162"/>
                    <a:pt x="1490" y="3162"/>
                  </a:cubicBezTo>
                  <a:lnTo>
                    <a:pt x="14499" y="3162"/>
                  </a:lnTo>
                  <a:cubicBezTo>
                    <a:pt x="15259" y="3162"/>
                    <a:pt x="15867" y="2554"/>
                    <a:pt x="15867" y="1794"/>
                  </a:cubicBezTo>
                  <a:lnTo>
                    <a:pt x="15867" y="183"/>
                  </a:lnTo>
                  <a:cubicBezTo>
                    <a:pt x="15867" y="92"/>
                    <a:pt x="15776" y="1"/>
                    <a:pt x="15684" y="1"/>
                  </a:cubicBezTo>
                  <a:cubicBezTo>
                    <a:pt x="15563" y="1"/>
                    <a:pt x="15472" y="92"/>
                    <a:pt x="15472" y="183"/>
                  </a:cubicBezTo>
                  <a:lnTo>
                    <a:pt x="15472" y="1794"/>
                  </a:lnTo>
                  <a:cubicBezTo>
                    <a:pt x="15472" y="2341"/>
                    <a:pt x="15046" y="2797"/>
                    <a:pt x="14499" y="2797"/>
                  </a:cubicBezTo>
                  <a:lnTo>
                    <a:pt x="1490" y="2797"/>
                  </a:lnTo>
                  <a:cubicBezTo>
                    <a:pt x="882" y="2797"/>
                    <a:pt x="395" y="2311"/>
                    <a:pt x="395" y="1703"/>
                  </a:cubicBezTo>
                  <a:lnTo>
                    <a:pt x="395" y="183"/>
                  </a:lnTo>
                  <a:cubicBezTo>
                    <a:pt x="395" y="92"/>
                    <a:pt x="304" y="1"/>
                    <a:pt x="21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3"/>
          <p:cNvSpPr txBox="1"/>
          <p:nvPr>
            <p:ph type="title"/>
          </p:nvPr>
        </p:nvSpPr>
        <p:spPr>
          <a:xfrm>
            <a:off x="310800" y="561850"/>
            <a:ext cx="6012000" cy="52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solidFill>
                  <a:srgbClr val="000000"/>
                </a:solidFill>
                <a:latin typeface="Oswald"/>
                <a:ea typeface="Oswald"/>
                <a:cs typeface="Oswald"/>
                <a:sym typeface="Oswald"/>
              </a:rPr>
              <a:t>Business Scenario</a:t>
            </a:r>
            <a:endParaRPr b="1" i="1">
              <a:solidFill>
                <a:srgbClr val="000000"/>
              </a:solidFill>
              <a:latin typeface="Oswald"/>
              <a:ea typeface="Oswald"/>
              <a:cs typeface="Oswald"/>
              <a:sym typeface="Oswald"/>
            </a:endParaRPr>
          </a:p>
        </p:txBody>
      </p:sp>
      <p:sp>
        <p:nvSpPr>
          <p:cNvPr id="650" name="Google Shape;650;p13"/>
          <p:cNvSpPr/>
          <p:nvPr/>
        </p:nvSpPr>
        <p:spPr>
          <a:xfrm>
            <a:off x="6424556" y="2527275"/>
            <a:ext cx="2421900" cy="2129700"/>
          </a:xfrm>
          <a:prstGeom prst="ellipse">
            <a:avLst/>
          </a:prstGeom>
          <a:solidFill>
            <a:srgbClr val="FFF48F">
              <a:alpha val="24710"/>
            </a:srgbClr>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3"/>
          <p:cNvSpPr/>
          <p:nvPr/>
        </p:nvSpPr>
        <p:spPr>
          <a:xfrm rot="-1282256">
            <a:off x="7205728" y="3218043"/>
            <a:ext cx="1393724" cy="1645650"/>
          </a:xfrm>
          <a:custGeom>
            <a:rect b="b" l="l" r="r" t="t"/>
            <a:pathLst>
              <a:path extrusionOk="0" h="95139" w="73954">
                <a:moveTo>
                  <a:pt x="29819" y="0"/>
                </a:moveTo>
                <a:lnTo>
                  <a:pt x="29241" y="22006"/>
                </a:lnTo>
                <a:cubicBezTo>
                  <a:pt x="12523" y="25563"/>
                  <a:pt x="0" y="40396"/>
                  <a:pt x="0" y="58177"/>
                </a:cubicBezTo>
                <a:cubicBezTo>
                  <a:pt x="0" y="78573"/>
                  <a:pt x="16566" y="95138"/>
                  <a:pt x="36962" y="95138"/>
                </a:cubicBezTo>
                <a:cubicBezTo>
                  <a:pt x="57387" y="95138"/>
                  <a:pt x="73953" y="78573"/>
                  <a:pt x="73953" y="58177"/>
                </a:cubicBezTo>
                <a:cubicBezTo>
                  <a:pt x="73953" y="37751"/>
                  <a:pt x="57387" y="21216"/>
                  <a:pt x="36992" y="21216"/>
                </a:cubicBezTo>
                <a:cubicBezTo>
                  <a:pt x="36414" y="21216"/>
                  <a:pt x="35867" y="21216"/>
                  <a:pt x="35320" y="21247"/>
                </a:cubicBezTo>
                <a:lnTo>
                  <a:pt x="2981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3"/>
          <p:cNvSpPr/>
          <p:nvPr/>
        </p:nvSpPr>
        <p:spPr>
          <a:xfrm>
            <a:off x="7441549" y="3694748"/>
            <a:ext cx="1158478" cy="792275"/>
          </a:xfrm>
          <a:custGeom>
            <a:rect b="b" l="l" r="r" t="t"/>
            <a:pathLst>
              <a:path extrusionOk="0" h="46901" w="60306">
                <a:moveTo>
                  <a:pt x="29427" y="1"/>
                </a:moveTo>
                <a:cubicBezTo>
                  <a:pt x="28305" y="1"/>
                  <a:pt x="27182" y="96"/>
                  <a:pt x="26080" y="283"/>
                </a:cubicBezTo>
                <a:cubicBezTo>
                  <a:pt x="22979" y="830"/>
                  <a:pt x="19149" y="2198"/>
                  <a:pt x="16839" y="4356"/>
                </a:cubicBezTo>
                <a:cubicBezTo>
                  <a:pt x="14833" y="6179"/>
                  <a:pt x="13648" y="8733"/>
                  <a:pt x="12979" y="11377"/>
                </a:cubicBezTo>
                <a:cubicBezTo>
                  <a:pt x="12280" y="14265"/>
                  <a:pt x="12584" y="17304"/>
                  <a:pt x="11824" y="20222"/>
                </a:cubicBezTo>
                <a:cubicBezTo>
                  <a:pt x="11338" y="22076"/>
                  <a:pt x="10395" y="23961"/>
                  <a:pt x="8693" y="24873"/>
                </a:cubicBezTo>
                <a:cubicBezTo>
                  <a:pt x="7933" y="25298"/>
                  <a:pt x="7021" y="25481"/>
                  <a:pt x="6201" y="25785"/>
                </a:cubicBezTo>
                <a:cubicBezTo>
                  <a:pt x="3009" y="26909"/>
                  <a:pt x="608" y="29979"/>
                  <a:pt x="304" y="33353"/>
                </a:cubicBezTo>
                <a:cubicBezTo>
                  <a:pt x="0" y="36697"/>
                  <a:pt x="1763" y="40162"/>
                  <a:pt x="4681" y="41864"/>
                </a:cubicBezTo>
                <a:cubicBezTo>
                  <a:pt x="6031" y="42651"/>
                  <a:pt x="7595" y="43042"/>
                  <a:pt x="9160" y="43042"/>
                </a:cubicBezTo>
                <a:cubicBezTo>
                  <a:pt x="10979" y="43042"/>
                  <a:pt x="12799" y="42514"/>
                  <a:pt x="14286" y="41469"/>
                </a:cubicBezTo>
                <a:cubicBezTo>
                  <a:pt x="14651" y="43049"/>
                  <a:pt x="15806" y="44417"/>
                  <a:pt x="17204" y="45268"/>
                </a:cubicBezTo>
                <a:cubicBezTo>
                  <a:pt x="18602" y="46150"/>
                  <a:pt x="20213" y="46575"/>
                  <a:pt x="21855" y="46757"/>
                </a:cubicBezTo>
                <a:cubicBezTo>
                  <a:pt x="22605" y="46854"/>
                  <a:pt x="23362" y="46901"/>
                  <a:pt x="24121" y="46901"/>
                </a:cubicBezTo>
                <a:cubicBezTo>
                  <a:pt x="27203" y="46901"/>
                  <a:pt x="30302" y="46118"/>
                  <a:pt x="33010" y="44630"/>
                </a:cubicBezTo>
                <a:cubicBezTo>
                  <a:pt x="35837" y="43110"/>
                  <a:pt x="38694" y="40131"/>
                  <a:pt x="42037" y="39918"/>
                </a:cubicBezTo>
                <a:cubicBezTo>
                  <a:pt x="42195" y="39909"/>
                  <a:pt x="42353" y="39905"/>
                  <a:pt x="42510" y="39905"/>
                </a:cubicBezTo>
                <a:cubicBezTo>
                  <a:pt x="43811" y="39905"/>
                  <a:pt x="45093" y="40194"/>
                  <a:pt x="46397" y="40194"/>
                </a:cubicBezTo>
                <a:cubicBezTo>
                  <a:pt x="46453" y="40194"/>
                  <a:pt x="46510" y="40193"/>
                  <a:pt x="46566" y="40192"/>
                </a:cubicBezTo>
                <a:cubicBezTo>
                  <a:pt x="47053" y="40192"/>
                  <a:pt x="47630" y="40101"/>
                  <a:pt x="47873" y="39675"/>
                </a:cubicBezTo>
                <a:cubicBezTo>
                  <a:pt x="48208" y="39067"/>
                  <a:pt x="47661" y="38368"/>
                  <a:pt x="47174" y="37912"/>
                </a:cubicBezTo>
                <a:lnTo>
                  <a:pt x="47174" y="37912"/>
                </a:lnTo>
                <a:cubicBezTo>
                  <a:pt x="48730" y="38472"/>
                  <a:pt x="50398" y="39032"/>
                  <a:pt x="52016" y="39032"/>
                </a:cubicBezTo>
                <a:cubicBezTo>
                  <a:pt x="52769" y="39032"/>
                  <a:pt x="53511" y="38911"/>
                  <a:pt x="54226" y="38611"/>
                </a:cubicBezTo>
                <a:cubicBezTo>
                  <a:pt x="54773" y="38368"/>
                  <a:pt x="55351" y="38034"/>
                  <a:pt x="55867" y="37639"/>
                </a:cubicBezTo>
                <a:cubicBezTo>
                  <a:pt x="58238" y="35845"/>
                  <a:pt x="60001" y="32745"/>
                  <a:pt x="60153" y="29918"/>
                </a:cubicBezTo>
                <a:cubicBezTo>
                  <a:pt x="60305" y="26879"/>
                  <a:pt x="58877" y="23809"/>
                  <a:pt x="56445" y="22015"/>
                </a:cubicBezTo>
                <a:cubicBezTo>
                  <a:pt x="55817" y="21544"/>
                  <a:pt x="55023" y="21156"/>
                  <a:pt x="54259" y="21156"/>
                </a:cubicBezTo>
                <a:cubicBezTo>
                  <a:pt x="53988" y="21156"/>
                  <a:pt x="53721" y="21205"/>
                  <a:pt x="53466" y="21316"/>
                </a:cubicBezTo>
                <a:cubicBezTo>
                  <a:pt x="52828" y="21620"/>
                  <a:pt x="52372" y="22259"/>
                  <a:pt x="51703" y="22441"/>
                </a:cubicBezTo>
                <a:cubicBezTo>
                  <a:pt x="51552" y="22483"/>
                  <a:pt x="51400" y="22502"/>
                  <a:pt x="51250" y="22502"/>
                </a:cubicBezTo>
                <a:cubicBezTo>
                  <a:pt x="50858" y="22502"/>
                  <a:pt x="50474" y="22374"/>
                  <a:pt x="50123" y="22198"/>
                </a:cubicBezTo>
                <a:cubicBezTo>
                  <a:pt x="48147" y="21225"/>
                  <a:pt x="46992" y="19067"/>
                  <a:pt x="46445" y="16939"/>
                </a:cubicBezTo>
                <a:cubicBezTo>
                  <a:pt x="45867" y="14812"/>
                  <a:pt x="45746" y="12562"/>
                  <a:pt x="45107" y="10465"/>
                </a:cubicBezTo>
                <a:cubicBezTo>
                  <a:pt x="43831" y="6210"/>
                  <a:pt x="40426" y="2836"/>
                  <a:pt x="36293" y="1255"/>
                </a:cubicBezTo>
                <a:cubicBezTo>
                  <a:pt x="34114" y="413"/>
                  <a:pt x="31770" y="1"/>
                  <a:pt x="2942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3"/>
          <p:cNvSpPr/>
          <p:nvPr/>
        </p:nvSpPr>
        <p:spPr>
          <a:xfrm>
            <a:off x="7501669" y="3746367"/>
            <a:ext cx="1071476" cy="740652"/>
          </a:xfrm>
          <a:custGeom>
            <a:rect b="b" l="l" r="r" t="t"/>
            <a:pathLst>
              <a:path extrusionOk="0" h="43845" w="55777">
                <a:moveTo>
                  <a:pt x="24848" y="1"/>
                </a:moveTo>
                <a:cubicBezTo>
                  <a:pt x="21362" y="1"/>
                  <a:pt x="17900" y="1254"/>
                  <a:pt x="15259" y="3549"/>
                </a:cubicBezTo>
                <a:cubicBezTo>
                  <a:pt x="11612" y="6680"/>
                  <a:pt x="10731" y="11087"/>
                  <a:pt x="11278" y="15707"/>
                </a:cubicBezTo>
                <a:cubicBezTo>
                  <a:pt x="11612" y="18625"/>
                  <a:pt x="12341" y="21513"/>
                  <a:pt x="12281" y="24431"/>
                </a:cubicBezTo>
                <a:cubicBezTo>
                  <a:pt x="12281" y="25525"/>
                  <a:pt x="12129" y="26680"/>
                  <a:pt x="11582" y="27622"/>
                </a:cubicBezTo>
                <a:cubicBezTo>
                  <a:pt x="10921" y="28798"/>
                  <a:pt x="10031" y="29180"/>
                  <a:pt x="9041" y="29180"/>
                </a:cubicBezTo>
                <a:cubicBezTo>
                  <a:pt x="8162" y="29180"/>
                  <a:pt x="7206" y="28879"/>
                  <a:pt x="6262" y="28564"/>
                </a:cubicBezTo>
                <a:cubicBezTo>
                  <a:pt x="5931" y="28458"/>
                  <a:pt x="5589" y="28408"/>
                  <a:pt x="5247" y="28408"/>
                </a:cubicBezTo>
                <a:cubicBezTo>
                  <a:pt x="3923" y="28408"/>
                  <a:pt x="2585" y="29150"/>
                  <a:pt x="1764" y="30236"/>
                </a:cubicBezTo>
                <a:cubicBezTo>
                  <a:pt x="62" y="32546"/>
                  <a:pt x="1" y="36255"/>
                  <a:pt x="1825" y="38413"/>
                </a:cubicBezTo>
                <a:cubicBezTo>
                  <a:pt x="2980" y="39780"/>
                  <a:pt x="4469" y="39993"/>
                  <a:pt x="6171" y="39993"/>
                </a:cubicBezTo>
                <a:cubicBezTo>
                  <a:pt x="6718" y="39963"/>
                  <a:pt x="11338" y="39233"/>
                  <a:pt x="11156" y="38413"/>
                </a:cubicBezTo>
                <a:lnTo>
                  <a:pt x="11156" y="38413"/>
                </a:lnTo>
                <a:cubicBezTo>
                  <a:pt x="11551" y="39993"/>
                  <a:pt x="12676" y="41331"/>
                  <a:pt x="14074" y="42212"/>
                </a:cubicBezTo>
                <a:cubicBezTo>
                  <a:pt x="15472" y="43063"/>
                  <a:pt x="17083" y="43519"/>
                  <a:pt x="18725" y="43701"/>
                </a:cubicBezTo>
                <a:cubicBezTo>
                  <a:pt x="19475" y="43798"/>
                  <a:pt x="20232" y="43845"/>
                  <a:pt x="20991" y="43845"/>
                </a:cubicBezTo>
                <a:cubicBezTo>
                  <a:pt x="24073" y="43845"/>
                  <a:pt x="27172" y="43062"/>
                  <a:pt x="29880" y="41574"/>
                </a:cubicBezTo>
                <a:cubicBezTo>
                  <a:pt x="32707" y="40054"/>
                  <a:pt x="35564" y="37075"/>
                  <a:pt x="38907" y="36862"/>
                </a:cubicBezTo>
                <a:cubicBezTo>
                  <a:pt x="39065" y="36853"/>
                  <a:pt x="39223" y="36849"/>
                  <a:pt x="39380" y="36849"/>
                </a:cubicBezTo>
                <a:cubicBezTo>
                  <a:pt x="40681" y="36849"/>
                  <a:pt x="41963" y="37138"/>
                  <a:pt x="43267" y="37138"/>
                </a:cubicBezTo>
                <a:cubicBezTo>
                  <a:pt x="43323" y="37138"/>
                  <a:pt x="43380" y="37137"/>
                  <a:pt x="43436" y="37136"/>
                </a:cubicBezTo>
                <a:cubicBezTo>
                  <a:pt x="43923" y="37136"/>
                  <a:pt x="44500" y="37045"/>
                  <a:pt x="44743" y="36619"/>
                </a:cubicBezTo>
                <a:cubicBezTo>
                  <a:pt x="45078" y="36011"/>
                  <a:pt x="44531" y="35312"/>
                  <a:pt x="44044" y="34856"/>
                </a:cubicBezTo>
                <a:lnTo>
                  <a:pt x="44044" y="34856"/>
                </a:lnTo>
                <a:cubicBezTo>
                  <a:pt x="45586" y="35412"/>
                  <a:pt x="47240" y="35967"/>
                  <a:pt x="48845" y="35967"/>
                </a:cubicBezTo>
                <a:cubicBezTo>
                  <a:pt x="49612" y="35967"/>
                  <a:pt x="50368" y="35840"/>
                  <a:pt x="51096" y="35525"/>
                </a:cubicBezTo>
                <a:cubicBezTo>
                  <a:pt x="51643" y="35282"/>
                  <a:pt x="52221" y="34978"/>
                  <a:pt x="52737" y="34583"/>
                </a:cubicBezTo>
                <a:cubicBezTo>
                  <a:pt x="54440" y="33306"/>
                  <a:pt x="55777" y="31482"/>
                  <a:pt x="55595" y="29233"/>
                </a:cubicBezTo>
                <a:cubicBezTo>
                  <a:pt x="55503" y="27805"/>
                  <a:pt x="54561" y="26376"/>
                  <a:pt x="53163" y="25950"/>
                </a:cubicBezTo>
                <a:cubicBezTo>
                  <a:pt x="52827" y="25850"/>
                  <a:pt x="52486" y="25809"/>
                  <a:pt x="52143" y="25809"/>
                </a:cubicBezTo>
                <a:cubicBezTo>
                  <a:pt x="51244" y="25809"/>
                  <a:pt x="50326" y="26087"/>
                  <a:pt x="49424" y="26285"/>
                </a:cubicBezTo>
                <a:cubicBezTo>
                  <a:pt x="48768" y="26423"/>
                  <a:pt x="48086" y="26504"/>
                  <a:pt x="47407" y="26504"/>
                </a:cubicBezTo>
                <a:cubicBezTo>
                  <a:pt x="46293" y="26504"/>
                  <a:pt x="45190" y="26285"/>
                  <a:pt x="44227" y="25738"/>
                </a:cubicBezTo>
                <a:cubicBezTo>
                  <a:pt x="42585" y="24765"/>
                  <a:pt x="41613" y="22972"/>
                  <a:pt x="41035" y="21178"/>
                </a:cubicBezTo>
                <a:cubicBezTo>
                  <a:pt x="39637" y="16984"/>
                  <a:pt x="39819" y="12303"/>
                  <a:pt x="37935" y="8260"/>
                </a:cubicBezTo>
                <a:cubicBezTo>
                  <a:pt x="35989" y="4066"/>
                  <a:pt x="31825" y="996"/>
                  <a:pt x="27266" y="205"/>
                </a:cubicBezTo>
                <a:cubicBezTo>
                  <a:pt x="26465" y="68"/>
                  <a:pt x="25656" y="1"/>
                  <a:pt x="248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3"/>
          <p:cNvSpPr/>
          <p:nvPr/>
        </p:nvSpPr>
        <p:spPr>
          <a:xfrm>
            <a:off x="7662822" y="4249239"/>
            <a:ext cx="905636" cy="589835"/>
          </a:xfrm>
          <a:custGeom>
            <a:rect b="b" l="l" r="r" t="t"/>
            <a:pathLst>
              <a:path extrusionOk="0" h="34917" w="47144">
                <a:moveTo>
                  <a:pt x="31766" y="0"/>
                </a:moveTo>
                <a:cubicBezTo>
                  <a:pt x="31514" y="0"/>
                  <a:pt x="31260" y="13"/>
                  <a:pt x="31004" y="39"/>
                </a:cubicBezTo>
                <a:cubicBezTo>
                  <a:pt x="27812" y="403"/>
                  <a:pt x="24803" y="1650"/>
                  <a:pt x="21885" y="2957"/>
                </a:cubicBezTo>
                <a:cubicBezTo>
                  <a:pt x="20456" y="3595"/>
                  <a:pt x="18997" y="4264"/>
                  <a:pt x="17538" y="4841"/>
                </a:cubicBezTo>
                <a:cubicBezTo>
                  <a:pt x="16049" y="5419"/>
                  <a:pt x="14499" y="5905"/>
                  <a:pt x="13161" y="6756"/>
                </a:cubicBezTo>
                <a:cubicBezTo>
                  <a:pt x="10487" y="8519"/>
                  <a:pt x="9484" y="12774"/>
                  <a:pt x="8359" y="15540"/>
                </a:cubicBezTo>
                <a:cubicBezTo>
                  <a:pt x="6869" y="19309"/>
                  <a:pt x="5319" y="23018"/>
                  <a:pt x="3465" y="26604"/>
                </a:cubicBezTo>
                <a:cubicBezTo>
                  <a:pt x="2675" y="28215"/>
                  <a:pt x="1641" y="30465"/>
                  <a:pt x="0" y="31407"/>
                </a:cubicBezTo>
                <a:cubicBezTo>
                  <a:pt x="3860" y="33139"/>
                  <a:pt x="7964" y="34477"/>
                  <a:pt x="12158" y="34781"/>
                </a:cubicBezTo>
                <a:cubicBezTo>
                  <a:pt x="13350" y="34870"/>
                  <a:pt x="14540" y="34917"/>
                  <a:pt x="15727" y="34917"/>
                </a:cubicBezTo>
                <a:cubicBezTo>
                  <a:pt x="22200" y="34917"/>
                  <a:pt x="28554" y="33535"/>
                  <a:pt x="34256" y="30222"/>
                </a:cubicBezTo>
                <a:cubicBezTo>
                  <a:pt x="36657" y="28823"/>
                  <a:pt x="39332" y="27182"/>
                  <a:pt x="41277" y="25237"/>
                </a:cubicBezTo>
                <a:cubicBezTo>
                  <a:pt x="43466" y="23079"/>
                  <a:pt x="45442" y="20677"/>
                  <a:pt x="47144" y="18094"/>
                </a:cubicBezTo>
                <a:lnTo>
                  <a:pt x="47144" y="18094"/>
                </a:lnTo>
                <a:cubicBezTo>
                  <a:pt x="47101" y="18155"/>
                  <a:pt x="47051" y="18181"/>
                  <a:pt x="46995" y="18181"/>
                </a:cubicBezTo>
                <a:cubicBezTo>
                  <a:pt x="46695" y="18181"/>
                  <a:pt x="46253" y="17406"/>
                  <a:pt x="46202" y="17303"/>
                </a:cubicBezTo>
                <a:cubicBezTo>
                  <a:pt x="44986" y="14750"/>
                  <a:pt x="44104" y="12015"/>
                  <a:pt x="42888" y="9431"/>
                </a:cubicBezTo>
                <a:cubicBezTo>
                  <a:pt x="42341" y="8246"/>
                  <a:pt x="41733" y="7090"/>
                  <a:pt x="40973" y="5996"/>
                </a:cubicBezTo>
                <a:cubicBezTo>
                  <a:pt x="38890" y="2971"/>
                  <a:pt x="35628" y="0"/>
                  <a:pt x="317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3"/>
          <p:cNvSpPr/>
          <p:nvPr/>
        </p:nvSpPr>
        <p:spPr>
          <a:xfrm>
            <a:off x="7662822" y="4251924"/>
            <a:ext cx="905636" cy="587150"/>
          </a:xfrm>
          <a:custGeom>
            <a:rect b="b" l="l" r="r" t="t"/>
            <a:pathLst>
              <a:path extrusionOk="0" h="34758" w="47144">
                <a:moveTo>
                  <a:pt x="33360" y="1"/>
                </a:moveTo>
                <a:cubicBezTo>
                  <a:pt x="32982" y="1"/>
                  <a:pt x="32648" y="114"/>
                  <a:pt x="32402" y="396"/>
                </a:cubicBezTo>
                <a:cubicBezTo>
                  <a:pt x="32068" y="761"/>
                  <a:pt x="31946" y="1278"/>
                  <a:pt x="31855" y="1764"/>
                </a:cubicBezTo>
                <a:cubicBezTo>
                  <a:pt x="30365" y="9758"/>
                  <a:pt x="34013" y="17904"/>
                  <a:pt x="33435" y="26050"/>
                </a:cubicBezTo>
                <a:cubicBezTo>
                  <a:pt x="33405" y="26597"/>
                  <a:pt x="33344" y="27205"/>
                  <a:pt x="33010" y="27692"/>
                </a:cubicBezTo>
                <a:cubicBezTo>
                  <a:pt x="31368" y="29941"/>
                  <a:pt x="28055" y="31309"/>
                  <a:pt x="25411" y="31917"/>
                </a:cubicBezTo>
                <a:cubicBezTo>
                  <a:pt x="22649" y="32533"/>
                  <a:pt x="19826" y="32850"/>
                  <a:pt x="16993" y="32850"/>
                </a:cubicBezTo>
                <a:cubicBezTo>
                  <a:pt x="16334" y="32850"/>
                  <a:pt x="15675" y="32833"/>
                  <a:pt x="15016" y="32798"/>
                </a:cubicBezTo>
                <a:cubicBezTo>
                  <a:pt x="13283" y="32707"/>
                  <a:pt x="11429" y="32403"/>
                  <a:pt x="10243" y="31157"/>
                </a:cubicBezTo>
                <a:lnTo>
                  <a:pt x="10243" y="31157"/>
                </a:lnTo>
                <a:cubicBezTo>
                  <a:pt x="10870" y="31179"/>
                  <a:pt x="11497" y="31190"/>
                  <a:pt x="12124" y="31190"/>
                </a:cubicBezTo>
                <a:cubicBezTo>
                  <a:pt x="17579" y="31190"/>
                  <a:pt x="23027" y="30361"/>
                  <a:pt x="28207" y="28725"/>
                </a:cubicBezTo>
                <a:cubicBezTo>
                  <a:pt x="28481" y="28634"/>
                  <a:pt x="28754" y="28543"/>
                  <a:pt x="28967" y="28330"/>
                </a:cubicBezTo>
                <a:cubicBezTo>
                  <a:pt x="29150" y="28148"/>
                  <a:pt x="29271" y="27904"/>
                  <a:pt x="29332" y="27661"/>
                </a:cubicBezTo>
                <a:cubicBezTo>
                  <a:pt x="29727" y="26476"/>
                  <a:pt x="29545" y="25169"/>
                  <a:pt x="29332" y="23923"/>
                </a:cubicBezTo>
                <a:cubicBezTo>
                  <a:pt x="28450" y="18634"/>
                  <a:pt x="27599" y="13345"/>
                  <a:pt x="26718" y="8026"/>
                </a:cubicBezTo>
                <a:cubicBezTo>
                  <a:pt x="26657" y="7631"/>
                  <a:pt x="26596" y="7235"/>
                  <a:pt x="26718" y="6871"/>
                </a:cubicBezTo>
                <a:cubicBezTo>
                  <a:pt x="26779" y="6567"/>
                  <a:pt x="26931" y="6324"/>
                  <a:pt x="27113" y="6080"/>
                </a:cubicBezTo>
                <a:cubicBezTo>
                  <a:pt x="28420" y="4165"/>
                  <a:pt x="29514" y="2737"/>
                  <a:pt x="29484" y="366"/>
                </a:cubicBezTo>
                <a:lnTo>
                  <a:pt x="29484" y="366"/>
                </a:lnTo>
                <a:cubicBezTo>
                  <a:pt x="26900" y="852"/>
                  <a:pt x="24286" y="1734"/>
                  <a:pt x="21885" y="2798"/>
                </a:cubicBezTo>
                <a:cubicBezTo>
                  <a:pt x="20456" y="3436"/>
                  <a:pt x="18997" y="4105"/>
                  <a:pt x="17538" y="4682"/>
                </a:cubicBezTo>
                <a:cubicBezTo>
                  <a:pt x="16049" y="5260"/>
                  <a:pt x="14499" y="5746"/>
                  <a:pt x="13161" y="6597"/>
                </a:cubicBezTo>
                <a:cubicBezTo>
                  <a:pt x="10487" y="8360"/>
                  <a:pt x="9484" y="12615"/>
                  <a:pt x="8359" y="15381"/>
                </a:cubicBezTo>
                <a:cubicBezTo>
                  <a:pt x="6869" y="19150"/>
                  <a:pt x="5319" y="22859"/>
                  <a:pt x="3465" y="26445"/>
                </a:cubicBezTo>
                <a:cubicBezTo>
                  <a:pt x="2675" y="28056"/>
                  <a:pt x="1641" y="30306"/>
                  <a:pt x="0" y="31248"/>
                </a:cubicBezTo>
                <a:cubicBezTo>
                  <a:pt x="3860" y="32980"/>
                  <a:pt x="7964" y="34318"/>
                  <a:pt x="12158" y="34622"/>
                </a:cubicBezTo>
                <a:cubicBezTo>
                  <a:pt x="13350" y="34711"/>
                  <a:pt x="14540" y="34758"/>
                  <a:pt x="15727" y="34758"/>
                </a:cubicBezTo>
                <a:cubicBezTo>
                  <a:pt x="22200" y="34758"/>
                  <a:pt x="28554" y="33376"/>
                  <a:pt x="34256" y="30063"/>
                </a:cubicBezTo>
                <a:cubicBezTo>
                  <a:pt x="36657" y="28664"/>
                  <a:pt x="39332" y="27023"/>
                  <a:pt x="41277" y="25078"/>
                </a:cubicBezTo>
                <a:cubicBezTo>
                  <a:pt x="43466" y="22920"/>
                  <a:pt x="45442" y="20518"/>
                  <a:pt x="47144" y="17935"/>
                </a:cubicBezTo>
                <a:lnTo>
                  <a:pt x="47144" y="17935"/>
                </a:lnTo>
                <a:cubicBezTo>
                  <a:pt x="47101" y="17996"/>
                  <a:pt x="47051" y="18022"/>
                  <a:pt x="46995" y="18022"/>
                </a:cubicBezTo>
                <a:cubicBezTo>
                  <a:pt x="46695" y="18022"/>
                  <a:pt x="46253" y="17247"/>
                  <a:pt x="46202" y="17144"/>
                </a:cubicBezTo>
                <a:cubicBezTo>
                  <a:pt x="44986" y="14591"/>
                  <a:pt x="44104" y="11856"/>
                  <a:pt x="42888" y="9272"/>
                </a:cubicBezTo>
                <a:cubicBezTo>
                  <a:pt x="42341" y="8087"/>
                  <a:pt x="41703" y="6931"/>
                  <a:pt x="40973" y="5837"/>
                </a:cubicBezTo>
                <a:cubicBezTo>
                  <a:pt x="39879" y="4257"/>
                  <a:pt x="38542" y="2798"/>
                  <a:pt x="36961" y="1673"/>
                </a:cubicBezTo>
                <a:cubicBezTo>
                  <a:pt x="36243" y="1163"/>
                  <a:pt x="34572" y="1"/>
                  <a:pt x="333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3"/>
          <p:cNvSpPr/>
          <p:nvPr/>
        </p:nvSpPr>
        <p:spPr>
          <a:xfrm>
            <a:off x="8277010" y="4247837"/>
            <a:ext cx="290205" cy="441587"/>
          </a:xfrm>
          <a:custGeom>
            <a:rect b="b" l="l" r="r" t="t"/>
            <a:pathLst>
              <a:path extrusionOk="0" h="26141" w="15107">
                <a:moveTo>
                  <a:pt x="1095" y="0"/>
                </a:moveTo>
                <a:cubicBezTo>
                  <a:pt x="912" y="0"/>
                  <a:pt x="730" y="0"/>
                  <a:pt x="608" y="152"/>
                </a:cubicBezTo>
                <a:cubicBezTo>
                  <a:pt x="578" y="213"/>
                  <a:pt x="547" y="334"/>
                  <a:pt x="547" y="426"/>
                </a:cubicBezTo>
                <a:cubicBezTo>
                  <a:pt x="0" y="4772"/>
                  <a:pt x="1794" y="8906"/>
                  <a:pt x="3283" y="12888"/>
                </a:cubicBezTo>
                <a:cubicBezTo>
                  <a:pt x="4924" y="17325"/>
                  <a:pt x="7325" y="21459"/>
                  <a:pt x="8237" y="26139"/>
                </a:cubicBezTo>
                <a:lnTo>
                  <a:pt x="8237" y="26139"/>
                </a:lnTo>
                <a:cubicBezTo>
                  <a:pt x="8219" y="26010"/>
                  <a:pt x="10062" y="24650"/>
                  <a:pt x="10244" y="24469"/>
                </a:cubicBezTo>
                <a:cubicBezTo>
                  <a:pt x="10943" y="23830"/>
                  <a:pt x="11551" y="23162"/>
                  <a:pt x="12159" y="22432"/>
                </a:cubicBezTo>
                <a:cubicBezTo>
                  <a:pt x="13222" y="21155"/>
                  <a:pt x="14134" y="19727"/>
                  <a:pt x="15107" y="18359"/>
                </a:cubicBezTo>
                <a:cubicBezTo>
                  <a:pt x="14286" y="17873"/>
                  <a:pt x="14074" y="16626"/>
                  <a:pt x="13770" y="15806"/>
                </a:cubicBezTo>
                <a:cubicBezTo>
                  <a:pt x="13314" y="14620"/>
                  <a:pt x="12858" y="13465"/>
                  <a:pt x="12402" y="12341"/>
                </a:cubicBezTo>
                <a:cubicBezTo>
                  <a:pt x="11460" y="10091"/>
                  <a:pt x="10396" y="7903"/>
                  <a:pt x="9149" y="5836"/>
                </a:cubicBezTo>
                <a:cubicBezTo>
                  <a:pt x="7356" y="2918"/>
                  <a:pt x="4742" y="182"/>
                  <a:pt x="1095" y="0"/>
                </a:cubicBezTo>
                <a:close/>
                <a:moveTo>
                  <a:pt x="8237" y="26139"/>
                </a:moveTo>
                <a:cubicBezTo>
                  <a:pt x="8237" y="26140"/>
                  <a:pt x="8237" y="26140"/>
                  <a:pt x="8238" y="26140"/>
                </a:cubicBezTo>
                <a:cubicBezTo>
                  <a:pt x="8237" y="26140"/>
                  <a:pt x="8237" y="26140"/>
                  <a:pt x="8237" y="2613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3"/>
          <p:cNvSpPr/>
          <p:nvPr/>
        </p:nvSpPr>
        <p:spPr>
          <a:xfrm>
            <a:off x="8277010" y="4247837"/>
            <a:ext cx="235323" cy="441587"/>
          </a:xfrm>
          <a:custGeom>
            <a:rect b="b" l="l" r="r" t="t"/>
            <a:pathLst>
              <a:path extrusionOk="0" h="26141" w="12250">
                <a:moveTo>
                  <a:pt x="1095" y="0"/>
                </a:moveTo>
                <a:cubicBezTo>
                  <a:pt x="912" y="0"/>
                  <a:pt x="730" y="0"/>
                  <a:pt x="608" y="152"/>
                </a:cubicBezTo>
                <a:cubicBezTo>
                  <a:pt x="547" y="213"/>
                  <a:pt x="547" y="304"/>
                  <a:pt x="517" y="426"/>
                </a:cubicBezTo>
                <a:cubicBezTo>
                  <a:pt x="0" y="4772"/>
                  <a:pt x="1794" y="8906"/>
                  <a:pt x="3283" y="12888"/>
                </a:cubicBezTo>
                <a:cubicBezTo>
                  <a:pt x="4924" y="17325"/>
                  <a:pt x="7295" y="21459"/>
                  <a:pt x="8237" y="26139"/>
                </a:cubicBezTo>
                <a:lnTo>
                  <a:pt x="8237" y="26139"/>
                </a:lnTo>
                <a:cubicBezTo>
                  <a:pt x="8217" y="26011"/>
                  <a:pt x="10062" y="24650"/>
                  <a:pt x="10244" y="24469"/>
                </a:cubicBezTo>
                <a:cubicBezTo>
                  <a:pt x="10730" y="24013"/>
                  <a:pt x="11824" y="23222"/>
                  <a:pt x="12007" y="22554"/>
                </a:cubicBezTo>
                <a:cubicBezTo>
                  <a:pt x="12250" y="21763"/>
                  <a:pt x="11611" y="20700"/>
                  <a:pt x="11368" y="19970"/>
                </a:cubicBezTo>
                <a:cubicBezTo>
                  <a:pt x="10669" y="17994"/>
                  <a:pt x="9940" y="16019"/>
                  <a:pt x="9180" y="14043"/>
                </a:cubicBezTo>
                <a:cubicBezTo>
                  <a:pt x="8298" y="11672"/>
                  <a:pt x="7356" y="9332"/>
                  <a:pt x="6383" y="6961"/>
                </a:cubicBezTo>
                <a:lnTo>
                  <a:pt x="6383" y="6991"/>
                </a:lnTo>
                <a:cubicBezTo>
                  <a:pt x="5776" y="5441"/>
                  <a:pt x="5107" y="3921"/>
                  <a:pt x="4469" y="2401"/>
                </a:cubicBezTo>
                <a:cubicBezTo>
                  <a:pt x="4408" y="2280"/>
                  <a:pt x="4347" y="2128"/>
                  <a:pt x="4438" y="2037"/>
                </a:cubicBezTo>
                <a:cubicBezTo>
                  <a:pt x="4499" y="1945"/>
                  <a:pt x="4651" y="1945"/>
                  <a:pt x="4772" y="1945"/>
                </a:cubicBezTo>
                <a:cubicBezTo>
                  <a:pt x="5137" y="1976"/>
                  <a:pt x="5502" y="2006"/>
                  <a:pt x="5867" y="2006"/>
                </a:cubicBezTo>
                <a:cubicBezTo>
                  <a:pt x="4620" y="790"/>
                  <a:pt x="2827" y="91"/>
                  <a:pt x="1095" y="0"/>
                </a:cubicBezTo>
                <a:close/>
                <a:moveTo>
                  <a:pt x="8237" y="26139"/>
                </a:moveTo>
                <a:cubicBezTo>
                  <a:pt x="8237" y="26140"/>
                  <a:pt x="8237" y="26140"/>
                  <a:pt x="8238" y="26140"/>
                </a:cubicBezTo>
                <a:cubicBezTo>
                  <a:pt x="8237" y="26140"/>
                  <a:pt x="8237" y="26140"/>
                  <a:pt x="8237" y="26139"/>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3"/>
          <p:cNvSpPr/>
          <p:nvPr/>
        </p:nvSpPr>
        <p:spPr>
          <a:xfrm>
            <a:off x="8181835" y="4583693"/>
            <a:ext cx="307149" cy="155090"/>
          </a:xfrm>
          <a:custGeom>
            <a:rect b="b" l="l" r="r" t="t"/>
            <a:pathLst>
              <a:path extrusionOk="0" h="9181" w="15989">
                <a:moveTo>
                  <a:pt x="1633" y="1"/>
                </a:moveTo>
                <a:cubicBezTo>
                  <a:pt x="1181" y="1"/>
                  <a:pt x="762" y="191"/>
                  <a:pt x="426" y="755"/>
                </a:cubicBezTo>
                <a:cubicBezTo>
                  <a:pt x="244" y="1089"/>
                  <a:pt x="153" y="1484"/>
                  <a:pt x="153" y="1879"/>
                </a:cubicBezTo>
                <a:cubicBezTo>
                  <a:pt x="1" y="3855"/>
                  <a:pt x="730" y="5436"/>
                  <a:pt x="2493" y="6287"/>
                </a:cubicBezTo>
                <a:cubicBezTo>
                  <a:pt x="4408" y="7229"/>
                  <a:pt x="6354" y="8141"/>
                  <a:pt x="8299" y="9022"/>
                </a:cubicBezTo>
                <a:cubicBezTo>
                  <a:pt x="8457" y="9101"/>
                  <a:pt x="8615" y="9180"/>
                  <a:pt x="8773" y="9180"/>
                </a:cubicBezTo>
                <a:cubicBezTo>
                  <a:pt x="8797" y="9180"/>
                  <a:pt x="8822" y="9178"/>
                  <a:pt x="8846" y="9174"/>
                </a:cubicBezTo>
                <a:cubicBezTo>
                  <a:pt x="9059" y="9174"/>
                  <a:pt x="9241" y="9053"/>
                  <a:pt x="9424" y="8962"/>
                </a:cubicBezTo>
                <a:cubicBezTo>
                  <a:pt x="10670" y="8171"/>
                  <a:pt x="11916" y="7381"/>
                  <a:pt x="13101" y="6469"/>
                </a:cubicBezTo>
                <a:cubicBezTo>
                  <a:pt x="14165" y="5679"/>
                  <a:pt x="14986" y="4676"/>
                  <a:pt x="15989" y="3885"/>
                </a:cubicBezTo>
                <a:cubicBezTo>
                  <a:pt x="14621" y="3673"/>
                  <a:pt x="13253" y="3430"/>
                  <a:pt x="11916" y="3126"/>
                </a:cubicBezTo>
                <a:cubicBezTo>
                  <a:pt x="10427" y="2791"/>
                  <a:pt x="8968" y="2426"/>
                  <a:pt x="7539" y="1971"/>
                </a:cubicBezTo>
                <a:cubicBezTo>
                  <a:pt x="6141" y="1545"/>
                  <a:pt x="4773" y="1059"/>
                  <a:pt x="3405" y="542"/>
                </a:cubicBezTo>
                <a:cubicBezTo>
                  <a:pt x="2828" y="304"/>
                  <a:pt x="2204" y="1"/>
                  <a:pt x="16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3"/>
          <p:cNvSpPr/>
          <p:nvPr/>
        </p:nvSpPr>
        <p:spPr>
          <a:xfrm>
            <a:off x="8181835" y="4583744"/>
            <a:ext cx="300156" cy="155039"/>
          </a:xfrm>
          <a:custGeom>
            <a:rect b="b" l="l" r="r" t="t"/>
            <a:pathLst>
              <a:path extrusionOk="0" h="9178" w="15625">
                <a:moveTo>
                  <a:pt x="1760" y="1"/>
                </a:moveTo>
                <a:cubicBezTo>
                  <a:pt x="1231" y="1"/>
                  <a:pt x="737" y="221"/>
                  <a:pt x="426" y="752"/>
                </a:cubicBezTo>
                <a:cubicBezTo>
                  <a:pt x="244" y="1086"/>
                  <a:pt x="183" y="1481"/>
                  <a:pt x="153" y="1876"/>
                </a:cubicBezTo>
                <a:cubicBezTo>
                  <a:pt x="1" y="3852"/>
                  <a:pt x="730" y="5433"/>
                  <a:pt x="2493" y="6284"/>
                </a:cubicBezTo>
                <a:cubicBezTo>
                  <a:pt x="4408" y="7226"/>
                  <a:pt x="6354" y="8138"/>
                  <a:pt x="8299" y="9019"/>
                </a:cubicBezTo>
                <a:cubicBezTo>
                  <a:pt x="8457" y="9098"/>
                  <a:pt x="8615" y="9177"/>
                  <a:pt x="8773" y="9177"/>
                </a:cubicBezTo>
                <a:cubicBezTo>
                  <a:pt x="8797" y="9177"/>
                  <a:pt x="8822" y="9175"/>
                  <a:pt x="8846" y="9171"/>
                </a:cubicBezTo>
                <a:cubicBezTo>
                  <a:pt x="9059" y="9171"/>
                  <a:pt x="9241" y="9050"/>
                  <a:pt x="9424" y="8959"/>
                </a:cubicBezTo>
                <a:cubicBezTo>
                  <a:pt x="10670" y="8168"/>
                  <a:pt x="11916" y="7378"/>
                  <a:pt x="13101" y="6466"/>
                </a:cubicBezTo>
                <a:cubicBezTo>
                  <a:pt x="13618" y="6101"/>
                  <a:pt x="14074" y="5645"/>
                  <a:pt x="14530" y="5220"/>
                </a:cubicBezTo>
                <a:cubicBezTo>
                  <a:pt x="14804" y="4946"/>
                  <a:pt x="15290" y="4217"/>
                  <a:pt x="15624" y="4065"/>
                </a:cubicBezTo>
                <a:lnTo>
                  <a:pt x="15624" y="4065"/>
                </a:lnTo>
                <a:cubicBezTo>
                  <a:pt x="14591" y="4521"/>
                  <a:pt x="13497" y="4855"/>
                  <a:pt x="12402" y="5129"/>
                </a:cubicBezTo>
                <a:cubicBezTo>
                  <a:pt x="11582" y="5341"/>
                  <a:pt x="10731" y="5493"/>
                  <a:pt x="9879" y="5615"/>
                </a:cubicBezTo>
                <a:cubicBezTo>
                  <a:pt x="9313" y="5682"/>
                  <a:pt x="8736" y="5730"/>
                  <a:pt x="8161" y="5730"/>
                </a:cubicBezTo>
                <a:cubicBezTo>
                  <a:pt x="7688" y="5730"/>
                  <a:pt x="7215" y="5697"/>
                  <a:pt x="6749" y="5615"/>
                </a:cubicBezTo>
                <a:cubicBezTo>
                  <a:pt x="5715" y="5433"/>
                  <a:pt x="4712" y="4977"/>
                  <a:pt x="4013" y="4186"/>
                </a:cubicBezTo>
                <a:cubicBezTo>
                  <a:pt x="3922" y="4095"/>
                  <a:pt x="3861" y="4034"/>
                  <a:pt x="3831" y="3913"/>
                </a:cubicBezTo>
                <a:cubicBezTo>
                  <a:pt x="3831" y="3822"/>
                  <a:pt x="3861" y="3700"/>
                  <a:pt x="3891" y="3609"/>
                </a:cubicBezTo>
                <a:cubicBezTo>
                  <a:pt x="4043" y="3062"/>
                  <a:pt x="4165" y="2545"/>
                  <a:pt x="4135" y="1998"/>
                </a:cubicBezTo>
                <a:cubicBezTo>
                  <a:pt x="4053" y="917"/>
                  <a:pt x="2836" y="1"/>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3"/>
          <p:cNvSpPr/>
          <p:nvPr/>
        </p:nvSpPr>
        <p:spPr>
          <a:xfrm>
            <a:off x="7972240" y="4172875"/>
            <a:ext cx="235342" cy="221376"/>
          </a:xfrm>
          <a:custGeom>
            <a:rect b="b" l="l" r="r" t="t"/>
            <a:pathLst>
              <a:path extrusionOk="0" h="13105" w="12251">
                <a:moveTo>
                  <a:pt x="7417" y="0"/>
                </a:moveTo>
                <a:lnTo>
                  <a:pt x="7417" y="0"/>
                </a:lnTo>
                <a:cubicBezTo>
                  <a:pt x="6943" y="363"/>
                  <a:pt x="2431" y="3486"/>
                  <a:pt x="1334" y="3486"/>
                </a:cubicBezTo>
                <a:cubicBezTo>
                  <a:pt x="1235" y="3486"/>
                  <a:pt x="1163" y="3460"/>
                  <a:pt x="1125" y="3405"/>
                </a:cubicBezTo>
                <a:lnTo>
                  <a:pt x="1125" y="3405"/>
                </a:lnTo>
                <a:cubicBezTo>
                  <a:pt x="2098" y="4894"/>
                  <a:pt x="2888" y="6566"/>
                  <a:pt x="2645" y="8359"/>
                </a:cubicBezTo>
                <a:cubicBezTo>
                  <a:pt x="2432" y="9970"/>
                  <a:pt x="1429" y="11490"/>
                  <a:pt x="1" y="12311"/>
                </a:cubicBezTo>
                <a:cubicBezTo>
                  <a:pt x="708" y="12905"/>
                  <a:pt x="1653" y="13104"/>
                  <a:pt x="2590" y="13104"/>
                </a:cubicBezTo>
                <a:cubicBezTo>
                  <a:pt x="2659" y="13104"/>
                  <a:pt x="2728" y="13103"/>
                  <a:pt x="2797" y="13101"/>
                </a:cubicBezTo>
                <a:cubicBezTo>
                  <a:pt x="6931" y="13070"/>
                  <a:pt x="10913" y="10213"/>
                  <a:pt x="12250" y="6292"/>
                </a:cubicBezTo>
                <a:lnTo>
                  <a:pt x="12250" y="6292"/>
                </a:lnTo>
                <a:cubicBezTo>
                  <a:pt x="12063" y="6332"/>
                  <a:pt x="11875" y="6351"/>
                  <a:pt x="11688" y="6351"/>
                </a:cubicBezTo>
                <a:cubicBezTo>
                  <a:pt x="10450" y="6351"/>
                  <a:pt x="9259" y="5521"/>
                  <a:pt x="8572" y="4438"/>
                </a:cubicBezTo>
                <a:cubicBezTo>
                  <a:pt x="7812" y="3222"/>
                  <a:pt x="7326" y="1429"/>
                  <a:pt x="7417" y="0"/>
                </a:cubicBezTo>
                <a:close/>
              </a:path>
            </a:pathLst>
          </a:custGeom>
          <a:solidFill>
            <a:srgbClr val="DD98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3"/>
          <p:cNvSpPr/>
          <p:nvPr/>
        </p:nvSpPr>
        <p:spPr>
          <a:xfrm>
            <a:off x="7982171" y="4172875"/>
            <a:ext cx="151836" cy="203352"/>
          </a:xfrm>
          <a:custGeom>
            <a:rect b="b" l="l" r="r" t="t"/>
            <a:pathLst>
              <a:path extrusionOk="0" h="12038" w="7904">
                <a:moveTo>
                  <a:pt x="6900" y="0"/>
                </a:moveTo>
                <a:lnTo>
                  <a:pt x="6900" y="0"/>
                </a:lnTo>
                <a:cubicBezTo>
                  <a:pt x="6425" y="364"/>
                  <a:pt x="1880" y="3509"/>
                  <a:pt x="805" y="3509"/>
                </a:cubicBezTo>
                <a:cubicBezTo>
                  <a:pt x="712" y="3509"/>
                  <a:pt x="645" y="3486"/>
                  <a:pt x="608" y="3435"/>
                </a:cubicBezTo>
                <a:lnTo>
                  <a:pt x="608" y="3435"/>
                </a:lnTo>
                <a:cubicBezTo>
                  <a:pt x="1581" y="4894"/>
                  <a:pt x="2371" y="6566"/>
                  <a:pt x="2128" y="8359"/>
                </a:cubicBezTo>
                <a:cubicBezTo>
                  <a:pt x="1946" y="9666"/>
                  <a:pt x="1156" y="11338"/>
                  <a:pt x="1" y="12037"/>
                </a:cubicBezTo>
                <a:cubicBezTo>
                  <a:pt x="28" y="12037"/>
                  <a:pt x="56" y="12038"/>
                  <a:pt x="84" y="12038"/>
                </a:cubicBezTo>
                <a:cubicBezTo>
                  <a:pt x="1879" y="12038"/>
                  <a:pt x="3637" y="11076"/>
                  <a:pt x="4894" y="9879"/>
                </a:cubicBezTo>
                <a:cubicBezTo>
                  <a:pt x="6232" y="8572"/>
                  <a:pt x="7143" y="6900"/>
                  <a:pt x="7721" y="5137"/>
                </a:cubicBezTo>
                <a:cubicBezTo>
                  <a:pt x="7812" y="4833"/>
                  <a:pt x="7903" y="4529"/>
                  <a:pt x="7843" y="4195"/>
                </a:cubicBezTo>
                <a:cubicBezTo>
                  <a:pt x="7508" y="2736"/>
                  <a:pt x="6809" y="1611"/>
                  <a:pt x="6900" y="0"/>
                </a:cubicBezTo>
                <a:close/>
              </a:path>
            </a:pathLst>
          </a:custGeom>
          <a:solidFill>
            <a:srgbClr val="DD98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3"/>
          <p:cNvSpPr/>
          <p:nvPr/>
        </p:nvSpPr>
        <p:spPr>
          <a:xfrm>
            <a:off x="7721195" y="3719747"/>
            <a:ext cx="561739" cy="526894"/>
          </a:xfrm>
          <a:custGeom>
            <a:rect b="b" l="l" r="r" t="t"/>
            <a:pathLst>
              <a:path extrusionOk="0" h="31191" w="29242">
                <a:moveTo>
                  <a:pt x="12770" y="1"/>
                </a:moveTo>
                <a:cubicBezTo>
                  <a:pt x="11838" y="1"/>
                  <a:pt x="10907" y="80"/>
                  <a:pt x="10001" y="231"/>
                </a:cubicBezTo>
                <a:cubicBezTo>
                  <a:pt x="6262" y="839"/>
                  <a:pt x="4013" y="2693"/>
                  <a:pt x="1946" y="5733"/>
                </a:cubicBezTo>
                <a:cubicBezTo>
                  <a:pt x="730" y="7557"/>
                  <a:pt x="1" y="9745"/>
                  <a:pt x="92" y="11903"/>
                </a:cubicBezTo>
                <a:cubicBezTo>
                  <a:pt x="213" y="14456"/>
                  <a:pt x="1399" y="16736"/>
                  <a:pt x="1824" y="19198"/>
                </a:cubicBezTo>
                <a:cubicBezTo>
                  <a:pt x="2250" y="21630"/>
                  <a:pt x="2402" y="24213"/>
                  <a:pt x="3709" y="26341"/>
                </a:cubicBezTo>
                <a:cubicBezTo>
                  <a:pt x="4803" y="28165"/>
                  <a:pt x="6627" y="29441"/>
                  <a:pt x="8572" y="30201"/>
                </a:cubicBezTo>
                <a:cubicBezTo>
                  <a:pt x="10151" y="30795"/>
                  <a:pt x="11901" y="31191"/>
                  <a:pt x="13625" y="31191"/>
                </a:cubicBezTo>
                <a:cubicBezTo>
                  <a:pt x="14988" y="31191"/>
                  <a:pt x="16335" y="30944"/>
                  <a:pt x="17569" y="30353"/>
                </a:cubicBezTo>
                <a:cubicBezTo>
                  <a:pt x="17813" y="30232"/>
                  <a:pt x="18025" y="30110"/>
                  <a:pt x="18268" y="29958"/>
                </a:cubicBezTo>
                <a:cubicBezTo>
                  <a:pt x="20183" y="28773"/>
                  <a:pt x="21855" y="27192"/>
                  <a:pt x="23162" y="25338"/>
                </a:cubicBezTo>
                <a:cubicBezTo>
                  <a:pt x="24500" y="23423"/>
                  <a:pt x="25442" y="20931"/>
                  <a:pt x="25381" y="18590"/>
                </a:cubicBezTo>
                <a:lnTo>
                  <a:pt x="25381" y="18590"/>
                </a:lnTo>
                <a:cubicBezTo>
                  <a:pt x="25497" y="18984"/>
                  <a:pt x="25913" y="19202"/>
                  <a:pt x="26320" y="19202"/>
                </a:cubicBezTo>
                <a:cubicBezTo>
                  <a:pt x="26447" y="19202"/>
                  <a:pt x="26573" y="19181"/>
                  <a:pt x="26688" y="19137"/>
                </a:cubicBezTo>
                <a:cubicBezTo>
                  <a:pt x="27174" y="18955"/>
                  <a:pt x="27509" y="18499"/>
                  <a:pt x="27782" y="18073"/>
                </a:cubicBezTo>
                <a:cubicBezTo>
                  <a:pt x="28147" y="17526"/>
                  <a:pt x="28421" y="16918"/>
                  <a:pt x="28633" y="16280"/>
                </a:cubicBezTo>
                <a:lnTo>
                  <a:pt x="28633" y="16310"/>
                </a:lnTo>
                <a:cubicBezTo>
                  <a:pt x="29241" y="14426"/>
                  <a:pt x="29241" y="12359"/>
                  <a:pt x="28542" y="10535"/>
                </a:cubicBezTo>
                <a:cubicBezTo>
                  <a:pt x="28360" y="9988"/>
                  <a:pt x="28086" y="9441"/>
                  <a:pt x="27630" y="9076"/>
                </a:cubicBezTo>
                <a:cubicBezTo>
                  <a:pt x="27315" y="8797"/>
                  <a:pt x="26897" y="8659"/>
                  <a:pt x="26481" y="8659"/>
                </a:cubicBezTo>
                <a:cubicBezTo>
                  <a:pt x="25854" y="8659"/>
                  <a:pt x="25229" y="8972"/>
                  <a:pt x="24955" y="9593"/>
                </a:cubicBezTo>
                <a:cubicBezTo>
                  <a:pt x="24773" y="9958"/>
                  <a:pt x="24743" y="10353"/>
                  <a:pt x="24712" y="10748"/>
                </a:cubicBezTo>
                <a:cubicBezTo>
                  <a:pt x="24317" y="7921"/>
                  <a:pt x="23588" y="5216"/>
                  <a:pt x="21460" y="3149"/>
                </a:cubicBezTo>
                <a:cubicBezTo>
                  <a:pt x="19177" y="937"/>
                  <a:pt x="15966" y="1"/>
                  <a:pt x="12770" y="1"/>
                </a:cubicBezTo>
                <a:close/>
              </a:path>
            </a:pathLst>
          </a:custGeom>
          <a:solidFill>
            <a:srgbClr val="DD98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3"/>
          <p:cNvSpPr/>
          <p:nvPr/>
        </p:nvSpPr>
        <p:spPr>
          <a:xfrm>
            <a:off x="8204616" y="3900579"/>
            <a:ext cx="46142" cy="106473"/>
          </a:xfrm>
          <a:custGeom>
            <a:rect b="b" l="l" r="r" t="t"/>
            <a:pathLst>
              <a:path extrusionOk="0" h="6303" w="2402">
                <a:moveTo>
                  <a:pt x="1373" y="3232"/>
                </a:moveTo>
                <a:cubicBezTo>
                  <a:pt x="2259" y="3232"/>
                  <a:pt x="2241" y="5179"/>
                  <a:pt x="1277" y="5908"/>
                </a:cubicBezTo>
                <a:cubicBezTo>
                  <a:pt x="1231" y="5939"/>
                  <a:pt x="1201" y="5946"/>
                  <a:pt x="1178" y="5946"/>
                </a:cubicBezTo>
                <a:cubicBezTo>
                  <a:pt x="1155" y="5946"/>
                  <a:pt x="1140" y="5939"/>
                  <a:pt x="1125" y="5939"/>
                </a:cubicBezTo>
                <a:cubicBezTo>
                  <a:pt x="787" y="5210"/>
                  <a:pt x="657" y="4388"/>
                  <a:pt x="638" y="3564"/>
                </a:cubicBezTo>
                <a:lnTo>
                  <a:pt x="638" y="3564"/>
                </a:lnTo>
                <a:cubicBezTo>
                  <a:pt x="929" y="3330"/>
                  <a:pt x="1174" y="3232"/>
                  <a:pt x="1373" y="3232"/>
                </a:cubicBezTo>
                <a:close/>
                <a:moveTo>
                  <a:pt x="1689" y="0"/>
                </a:moveTo>
                <a:cubicBezTo>
                  <a:pt x="1603" y="0"/>
                  <a:pt x="1514" y="14"/>
                  <a:pt x="1429" y="42"/>
                </a:cubicBezTo>
                <a:cubicBezTo>
                  <a:pt x="0" y="741"/>
                  <a:pt x="0" y="5088"/>
                  <a:pt x="912" y="6212"/>
                </a:cubicBezTo>
                <a:cubicBezTo>
                  <a:pt x="976" y="6276"/>
                  <a:pt x="1067" y="6303"/>
                  <a:pt x="1159" y="6303"/>
                </a:cubicBezTo>
                <a:cubicBezTo>
                  <a:pt x="1287" y="6303"/>
                  <a:pt x="1419" y="6253"/>
                  <a:pt x="1490" y="6182"/>
                </a:cubicBezTo>
                <a:cubicBezTo>
                  <a:pt x="2158" y="5604"/>
                  <a:pt x="2402" y="4693"/>
                  <a:pt x="2219" y="3872"/>
                </a:cubicBezTo>
                <a:cubicBezTo>
                  <a:pt x="2158" y="3598"/>
                  <a:pt x="2037" y="3264"/>
                  <a:pt x="1733" y="3142"/>
                </a:cubicBezTo>
                <a:cubicBezTo>
                  <a:pt x="1632" y="3105"/>
                  <a:pt x="1533" y="3088"/>
                  <a:pt x="1438" y="3088"/>
                </a:cubicBezTo>
                <a:cubicBezTo>
                  <a:pt x="1131" y="3088"/>
                  <a:pt x="859" y="3263"/>
                  <a:pt x="637" y="3486"/>
                </a:cubicBezTo>
                <a:lnTo>
                  <a:pt x="637" y="3486"/>
                </a:lnTo>
                <a:cubicBezTo>
                  <a:pt x="628" y="2926"/>
                  <a:pt x="669" y="2366"/>
                  <a:pt x="730" y="1835"/>
                </a:cubicBezTo>
                <a:cubicBezTo>
                  <a:pt x="821" y="1349"/>
                  <a:pt x="943" y="802"/>
                  <a:pt x="1216" y="407"/>
                </a:cubicBezTo>
                <a:cubicBezTo>
                  <a:pt x="1334" y="211"/>
                  <a:pt x="1564" y="110"/>
                  <a:pt x="1771" y="110"/>
                </a:cubicBezTo>
                <a:cubicBezTo>
                  <a:pt x="2046" y="110"/>
                  <a:pt x="2280" y="286"/>
                  <a:pt x="2158" y="650"/>
                </a:cubicBezTo>
                <a:cubicBezTo>
                  <a:pt x="2381" y="255"/>
                  <a:pt x="2061" y="0"/>
                  <a:pt x="168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3"/>
          <p:cNvSpPr/>
          <p:nvPr/>
        </p:nvSpPr>
        <p:spPr>
          <a:xfrm>
            <a:off x="7881176" y="3995235"/>
            <a:ext cx="42627" cy="123873"/>
          </a:xfrm>
          <a:custGeom>
            <a:rect b="b" l="l" r="r" t="t"/>
            <a:pathLst>
              <a:path extrusionOk="0" h="7333" w="2219">
                <a:moveTo>
                  <a:pt x="365" y="0"/>
                </a:moveTo>
                <a:lnTo>
                  <a:pt x="365" y="0"/>
                </a:lnTo>
                <a:cubicBezTo>
                  <a:pt x="1064" y="2432"/>
                  <a:pt x="608" y="4925"/>
                  <a:pt x="0" y="7326"/>
                </a:cubicBezTo>
                <a:cubicBezTo>
                  <a:pt x="64" y="7331"/>
                  <a:pt x="128" y="7333"/>
                  <a:pt x="192" y="7333"/>
                </a:cubicBezTo>
                <a:cubicBezTo>
                  <a:pt x="951" y="7333"/>
                  <a:pt x="1714" y="7003"/>
                  <a:pt x="2219" y="6414"/>
                </a:cubicBezTo>
                <a:lnTo>
                  <a:pt x="2219" y="6414"/>
                </a:lnTo>
                <a:cubicBezTo>
                  <a:pt x="1915" y="6657"/>
                  <a:pt x="1581" y="6840"/>
                  <a:pt x="1246" y="6931"/>
                </a:cubicBezTo>
                <a:cubicBezTo>
                  <a:pt x="946" y="7006"/>
                  <a:pt x="646" y="7060"/>
                  <a:pt x="363" y="7060"/>
                </a:cubicBezTo>
                <a:cubicBezTo>
                  <a:pt x="363" y="7060"/>
                  <a:pt x="363" y="7060"/>
                  <a:pt x="363" y="7060"/>
                </a:cubicBezTo>
                <a:lnTo>
                  <a:pt x="363" y="7060"/>
                </a:lnTo>
                <a:cubicBezTo>
                  <a:pt x="1112" y="4791"/>
                  <a:pt x="1432" y="2193"/>
                  <a:pt x="3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3"/>
          <p:cNvSpPr/>
          <p:nvPr/>
        </p:nvSpPr>
        <p:spPr>
          <a:xfrm>
            <a:off x="7871246" y="4107677"/>
            <a:ext cx="133721" cy="52232"/>
          </a:xfrm>
          <a:custGeom>
            <a:rect b="b" l="l" r="r" t="t"/>
            <a:pathLst>
              <a:path extrusionOk="0" h="3092" w="6961">
                <a:moveTo>
                  <a:pt x="6961" y="0"/>
                </a:moveTo>
                <a:lnTo>
                  <a:pt x="6961" y="0"/>
                </a:lnTo>
                <a:cubicBezTo>
                  <a:pt x="4590" y="608"/>
                  <a:pt x="2250" y="1429"/>
                  <a:pt x="0" y="2401"/>
                </a:cubicBezTo>
                <a:cubicBezTo>
                  <a:pt x="635" y="2849"/>
                  <a:pt x="1729" y="3091"/>
                  <a:pt x="2739" y="3091"/>
                </a:cubicBezTo>
                <a:cubicBezTo>
                  <a:pt x="3373" y="3091"/>
                  <a:pt x="3974" y="2996"/>
                  <a:pt x="4408" y="2797"/>
                </a:cubicBezTo>
                <a:cubicBezTo>
                  <a:pt x="5289" y="2371"/>
                  <a:pt x="6779" y="1034"/>
                  <a:pt x="69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3"/>
          <p:cNvSpPr/>
          <p:nvPr/>
        </p:nvSpPr>
        <p:spPr>
          <a:xfrm>
            <a:off x="7983035" y="3975693"/>
            <a:ext cx="80317" cy="45238"/>
          </a:xfrm>
          <a:custGeom>
            <a:rect b="b" l="l" r="r" t="t"/>
            <a:pathLst>
              <a:path extrusionOk="0" h="2678" w="4181">
                <a:moveTo>
                  <a:pt x="2010" y="1"/>
                </a:moveTo>
                <a:cubicBezTo>
                  <a:pt x="925" y="1"/>
                  <a:pt x="1" y="956"/>
                  <a:pt x="320" y="2677"/>
                </a:cubicBezTo>
                <a:cubicBezTo>
                  <a:pt x="867" y="2100"/>
                  <a:pt x="1141" y="1370"/>
                  <a:pt x="1840" y="1127"/>
                </a:cubicBezTo>
                <a:cubicBezTo>
                  <a:pt x="1912" y="1118"/>
                  <a:pt x="1985" y="1114"/>
                  <a:pt x="2059" y="1114"/>
                </a:cubicBezTo>
                <a:cubicBezTo>
                  <a:pt x="2713" y="1114"/>
                  <a:pt x="3471" y="1440"/>
                  <a:pt x="4181" y="1522"/>
                </a:cubicBezTo>
                <a:cubicBezTo>
                  <a:pt x="3637" y="485"/>
                  <a:pt x="2783" y="1"/>
                  <a:pt x="201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3"/>
          <p:cNvSpPr/>
          <p:nvPr/>
        </p:nvSpPr>
        <p:spPr>
          <a:xfrm>
            <a:off x="7778991" y="4021027"/>
            <a:ext cx="70097" cy="39427"/>
          </a:xfrm>
          <a:custGeom>
            <a:rect b="b" l="l" r="r" t="t"/>
            <a:pathLst>
              <a:path extrusionOk="0" h="2334" w="3649">
                <a:moveTo>
                  <a:pt x="1572" y="1"/>
                </a:moveTo>
                <a:cubicBezTo>
                  <a:pt x="1269" y="1"/>
                  <a:pt x="961" y="90"/>
                  <a:pt x="670" y="297"/>
                </a:cubicBezTo>
                <a:cubicBezTo>
                  <a:pt x="31" y="814"/>
                  <a:pt x="1" y="1726"/>
                  <a:pt x="335" y="2334"/>
                </a:cubicBezTo>
                <a:cubicBezTo>
                  <a:pt x="700" y="1847"/>
                  <a:pt x="852" y="1391"/>
                  <a:pt x="1277" y="1179"/>
                </a:cubicBezTo>
                <a:cubicBezTo>
                  <a:pt x="1386" y="1153"/>
                  <a:pt x="1494" y="1142"/>
                  <a:pt x="1604" y="1142"/>
                </a:cubicBezTo>
                <a:cubicBezTo>
                  <a:pt x="2263" y="1142"/>
                  <a:pt x="2944" y="1548"/>
                  <a:pt x="3648" y="1574"/>
                </a:cubicBezTo>
                <a:cubicBezTo>
                  <a:pt x="3330" y="779"/>
                  <a:pt x="2469" y="1"/>
                  <a:pt x="1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3"/>
          <p:cNvSpPr/>
          <p:nvPr/>
        </p:nvSpPr>
        <p:spPr>
          <a:xfrm>
            <a:off x="7748642" y="3939529"/>
            <a:ext cx="86599" cy="61725"/>
          </a:xfrm>
          <a:custGeom>
            <a:rect b="b" l="l" r="r" t="t"/>
            <a:pathLst>
              <a:path extrusionOk="0" h="3654" w="4508">
                <a:moveTo>
                  <a:pt x="2437" y="1"/>
                </a:moveTo>
                <a:cubicBezTo>
                  <a:pt x="2115" y="1"/>
                  <a:pt x="1789" y="78"/>
                  <a:pt x="1490" y="249"/>
                </a:cubicBezTo>
                <a:cubicBezTo>
                  <a:pt x="274" y="888"/>
                  <a:pt x="0" y="2681"/>
                  <a:pt x="882" y="3654"/>
                </a:cubicBezTo>
                <a:cubicBezTo>
                  <a:pt x="1216" y="2803"/>
                  <a:pt x="1550" y="1982"/>
                  <a:pt x="2219" y="1587"/>
                </a:cubicBezTo>
                <a:cubicBezTo>
                  <a:pt x="2445" y="1474"/>
                  <a:pt x="2680" y="1423"/>
                  <a:pt x="2924" y="1423"/>
                </a:cubicBezTo>
                <a:cubicBezTo>
                  <a:pt x="3404" y="1423"/>
                  <a:pt x="3914" y="1619"/>
                  <a:pt x="4438" y="1921"/>
                </a:cubicBezTo>
                <a:cubicBezTo>
                  <a:pt x="4508" y="827"/>
                  <a:pt x="3491" y="1"/>
                  <a:pt x="243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3"/>
          <p:cNvSpPr/>
          <p:nvPr/>
        </p:nvSpPr>
        <p:spPr>
          <a:xfrm>
            <a:off x="7938972" y="3880614"/>
            <a:ext cx="122041" cy="63651"/>
          </a:xfrm>
          <a:custGeom>
            <a:rect b="b" l="l" r="r" t="t"/>
            <a:pathLst>
              <a:path extrusionOk="0" h="3768" w="6353">
                <a:moveTo>
                  <a:pt x="3430" y="0"/>
                </a:moveTo>
                <a:cubicBezTo>
                  <a:pt x="3132" y="0"/>
                  <a:pt x="2836" y="40"/>
                  <a:pt x="2553" y="120"/>
                </a:cubicBezTo>
                <a:cubicBezTo>
                  <a:pt x="973" y="455"/>
                  <a:pt x="0" y="2248"/>
                  <a:pt x="395" y="3768"/>
                </a:cubicBezTo>
                <a:cubicBezTo>
                  <a:pt x="1384" y="2312"/>
                  <a:pt x="2348" y="1427"/>
                  <a:pt x="3983" y="1427"/>
                </a:cubicBezTo>
                <a:cubicBezTo>
                  <a:pt x="4157" y="1427"/>
                  <a:pt x="4339" y="1437"/>
                  <a:pt x="4529" y="1458"/>
                </a:cubicBezTo>
                <a:cubicBezTo>
                  <a:pt x="5107" y="1518"/>
                  <a:pt x="5684" y="1670"/>
                  <a:pt x="6353" y="1974"/>
                </a:cubicBezTo>
                <a:cubicBezTo>
                  <a:pt x="6008" y="718"/>
                  <a:pt x="4704" y="0"/>
                  <a:pt x="34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3"/>
          <p:cNvSpPr/>
          <p:nvPr/>
        </p:nvSpPr>
        <p:spPr>
          <a:xfrm>
            <a:off x="7710688" y="3707433"/>
            <a:ext cx="504512" cy="285281"/>
          </a:xfrm>
          <a:custGeom>
            <a:rect b="b" l="l" r="r" t="t"/>
            <a:pathLst>
              <a:path extrusionOk="0" h="16888" w="26263">
                <a:moveTo>
                  <a:pt x="14455" y="0"/>
                </a:moveTo>
                <a:cubicBezTo>
                  <a:pt x="12268" y="0"/>
                  <a:pt x="9889" y="283"/>
                  <a:pt x="7903" y="1051"/>
                </a:cubicBezTo>
                <a:cubicBezTo>
                  <a:pt x="4408" y="2389"/>
                  <a:pt x="1247" y="5824"/>
                  <a:pt x="274" y="9471"/>
                </a:cubicBezTo>
                <a:cubicBezTo>
                  <a:pt x="1" y="10474"/>
                  <a:pt x="274" y="11234"/>
                  <a:pt x="760" y="12115"/>
                </a:cubicBezTo>
                <a:cubicBezTo>
                  <a:pt x="2098" y="10383"/>
                  <a:pt x="3344" y="8590"/>
                  <a:pt x="4469" y="6735"/>
                </a:cubicBezTo>
                <a:lnTo>
                  <a:pt x="4469" y="6735"/>
                </a:lnTo>
                <a:cubicBezTo>
                  <a:pt x="4256" y="7283"/>
                  <a:pt x="4134" y="7860"/>
                  <a:pt x="4074" y="8438"/>
                </a:cubicBezTo>
                <a:cubicBezTo>
                  <a:pt x="4074" y="8559"/>
                  <a:pt x="4043" y="8681"/>
                  <a:pt x="4134" y="8742"/>
                </a:cubicBezTo>
                <a:cubicBezTo>
                  <a:pt x="4174" y="8811"/>
                  <a:pt x="4236" y="8838"/>
                  <a:pt x="4308" y="8838"/>
                </a:cubicBezTo>
                <a:cubicBezTo>
                  <a:pt x="4455" y="8838"/>
                  <a:pt x="4640" y="8722"/>
                  <a:pt x="4742" y="8620"/>
                </a:cubicBezTo>
                <a:cubicBezTo>
                  <a:pt x="5745" y="7586"/>
                  <a:pt x="6748" y="6553"/>
                  <a:pt x="7751" y="5520"/>
                </a:cubicBezTo>
                <a:lnTo>
                  <a:pt x="7751" y="5520"/>
                </a:lnTo>
                <a:cubicBezTo>
                  <a:pt x="7660" y="5884"/>
                  <a:pt x="7569" y="6249"/>
                  <a:pt x="7599" y="6583"/>
                </a:cubicBezTo>
                <a:cubicBezTo>
                  <a:pt x="7630" y="6948"/>
                  <a:pt x="7812" y="7343"/>
                  <a:pt x="8147" y="7495"/>
                </a:cubicBezTo>
                <a:cubicBezTo>
                  <a:pt x="8260" y="7544"/>
                  <a:pt x="8375" y="7564"/>
                  <a:pt x="8492" y="7564"/>
                </a:cubicBezTo>
                <a:cubicBezTo>
                  <a:pt x="8813" y="7564"/>
                  <a:pt x="9141" y="7408"/>
                  <a:pt x="9454" y="7252"/>
                </a:cubicBezTo>
                <a:cubicBezTo>
                  <a:pt x="10761" y="6583"/>
                  <a:pt x="11976" y="5763"/>
                  <a:pt x="13131" y="4820"/>
                </a:cubicBezTo>
                <a:lnTo>
                  <a:pt x="13131" y="4820"/>
                </a:lnTo>
                <a:cubicBezTo>
                  <a:pt x="13040" y="5094"/>
                  <a:pt x="12919" y="5398"/>
                  <a:pt x="12979" y="5702"/>
                </a:cubicBezTo>
                <a:cubicBezTo>
                  <a:pt x="13010" y="5976"/>
                  <a:pt x="13223" y="6279"/>
                  <a:pt x="13527" y="6279"/>
                </a:cubicBezTo>
                <a:cubicBezTo>
                  <a:pt x="13739" y="6279"/>
                  <a:pt x="13891" y="6188"/>
                  <a:pt x="14074" y="6067"/>
                </a:cubicBezTo>
                <a:cubicBezTo>
                  <a:pt x="14438" y="5793"/>
                  <a:pt x="14803" y="5520"/>
                  <a:pt x="15138" y="5185"/>
                </a:cubicBezTo>
                <a:lnTo>
                  <a:pt x="15138" y="5185"/>
                </a:lnTo>
                <a:cubicBezTo>
                  <a:pt x="15050" y="5970"/>
                  <a:pt x="15907" y="6587"/>
                  <a:pt x="16700" y="6587"/>
                </a:cubicBezTo>
                <a:cubicBezTo>
                  <a:pt x="16737" y="6587"/>
                  <a:pt x="16773" y="6586"/>
                  <a:pt x="16809" y="6583"/>
                </a:cubicBezTo>
                <a:cubicBezTo>
                  <a:pt x="17630" y="6523"/>
                  <a:pt x="18360" y="6006"/>
                  <a:pt x="18998" y="5489"/>
                </a:cubicBezTo>
                <a:cubicBezTo>
                  <a:pt x="19241" y="6735"/>
                  <a:pt x="20122" y="7830"/>
                  <a:pt x="21308" y="8286"/>
                </a:cubicBezTo>
                <a:cubicBezTo>
                  <a:pt x="21338" y="7921"/>
                  <a:pt x="21399" y="7526"/>
                  <a:pt x="21429" y="7131"/>
                </a:cubicBezTo>
                <a:lnTo>
                  <a:pt x="21429" y="7131"/>
                </a:lnTo>
                <a:cubicBezTo>
                  <a:pt x="21308" y="8985"/>
                  <a:pt x="21916" y="10900"/>
                  <a:pt x="23071" y="12328"/>
                </a:cubicBezTo>
                <a:cubicBezTo>
                  <a:pt x="23527" y="12875"/>
                  <a:pt x="24044" y="13392"/>
                  <a:pt x="24347" y="14030"/>
                </a:cubicBezTo>
                <a:cubicBezTo>
                  <a:pt x="24743" y="14912"/>
                  <a:pt x="24651" y="15945"/>
                  <a:pt x="24955" y="16888"/>
                </a:cubicBezTo>
                <a:cubicBezTo>
                  <a:pt x="25107" y="15641"/>
                  <a:pt x="25229" y="14425"/>
                  <a:pt x="25290" y="13179"/>
                </a:cubicBezTo>
                <a:cubicBezTo>
                  <a:pt x="25351" y="12359"/>
                  <a:pt x="25107" y="11477"/>
                  <a:pt x="25290" y="10687"/>
                </a:cubicBezTo>
                <a:cubicBezTo>
                  <a:pt x="25442" y="10079"/>
                  <a:pt x="25776" y="9927"/>
                  <a:pt x="26262" y="9593"/>
                </a:cubicBezTo>
                <a:cubicBezTo>
                  <a:pt x="25624" y="6705"/>
                  <a:pt x="24287" y="3848"/>
                  <a:pt x="21946" y="2085"/>
                </a:cubicBezTo>
                <a:cubicBezTo>
                  <a:pt x="20092" y="687"/>
                  <a:pt x="17721" y="79"/>
                  <a:pt x="15411" y="18"/>
                </a:cubicBezTo>
                <a:cubicBezTo>
                  <a:pt x="15098" y="6"/>
                  <a:pt x="14779" y="0"/>
                  <a:pt x="144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3"/>
          <p:cNvSpPr/>
          <p:nvPr/>
        </p:nvSpPr>
        <p:spPr>
          <a:xfrm>
            <a:off x="7711264" y="3694394"/>
            <a:ext cx="519112" cy="214112"/>
          </a:xfrm>
          <a:custGeom>
            <a:rect b="b" l="l" r="r" t="t"/>
            <a:pathLst>
              <a:path extrusionOk="0" h="12675" w="27023">
                <a:moveTo>
                  <a:pt x="14109" y="0"/>
                </a:moveTo>
                <a:cubicBezTo>
                  <a:pt x="9952" y="0"/>
                  <a:pt x="5563" y="1419"/>
                  <a:pt x="2797" y="4164"/>
                </a:cubicBezTo>
                <a:cubicBezTo>
                  <a:pt x="1338" y="5592"/>
                  <a:pt x="548" y="7903"/>
                  <a:pt x="1" y="9817"/>
                </a:cubicBezTo>
                <a:cubicBezTo>
                  <a:pt x="1794" y="6048"/>
                  <a:pt x="4682" y="3586"/>
                  <a:pt x="8724" y="2462"/>
                </a:cubicBezTo>
                <a:cubicBezTo>
                  <a:pt x="10098" y="2083"/>
                  <a:pt x="11574" y="1870"/>
                  <a:pt x="13050" y="1870"/>
                </a:cubicBezTo>
                <a:cubicBezTo>
                  <a:pt x="15362" y="1870"/>
                  <a:pt x="17677" y="2392"/>
                  <a:pt x="19606" y="3617"/>
                </a:cubicBezTo>
                <a:cubicBezTo>
                  <a:pt x="22889" y="5714"/>
                  <a:pt x="24257" y="9118"/>
                  <a:pt x="25260" y="12675"/>
                </a:cubicBezTo>
                <a:cubicBezTo>
                  <a:pt x="25229" y="12128"/>
                  <a:pt x="25229" y="11520"/>
                  <a:pt x="25503" y="11033"/>
                </a:cubicBezTo>
                <a:cubicBezTo>
                  <a:pt x="25776" y="10577"/>
                  <a:pt x="26232" y="10304"/>
                  <a:pt x="26719" y="10213"/>
                </a:cubicBezTo>
                <a:cubicBezTo>
                  <a:pt x="26810" y="10182"/>
                  <a:pt x="26931" y="10182"/>
                  <a:pt x="27023" y="10182"/>
                </a:cubicBezTo>
                <a:cubicBezTo>
                  <a:pt x="26445" y="9149"/>
                  <a:pt x="26324" y="7933"/>
                  <a:pt x="25807" y="6869"/>
                </a:cubicBezTo>
                <a:cubicBezTo>
                  <a:pt x="25290" y="5805"/>
                  <a:pt x="24621" y="4833"/>
                  <a:pt x="23862" y="3921"/>
                </a:cubicBezTo>
                <a:cubicBezTo>
                  <a:pt x="22646" y="2462"/>
                  <a:pt x="20974" y="1398"/>
                  <a:pt x="19181" y="790"/>
                </a:cubicBezTo>
                <a:cubicBezTo>
                  <a:pt x="17630" y="261"/>
                  <a:pt x="15891" y="0"/>
                  <a:pt x="141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3"/>
          <p:cNvSpPr/>
          <p:nvPr/>
        </p:nvSpPr>
        <p:spPr>
          <a:xfrm>
            <a:off x="7741632" y="3694106"/>
            <a:ext cx="488741" cy="214400"/>
          </a:xfrm>
          <a:custGeom>
            <a:rect b="b" l="l" r="r" t="t"/>
            <a:pathLst>
              <a:path extrusionOk="0" h="12692" w="25442">
                <a:moveTo>
                  <a:pt x="12364" y="0"/>
                </a:moveTo>
                <a:cubicBezTo>
                  <a:pt x="8281" y="0"/>
                  <a:pt x="4052" y="1368"/>
                  <a:pt x="1216" y="4181"/>
                </a:cubicBezTo>
                <a:cubicBezTo>
                  <a:pt x="882" y="4485"/>
                  <a:pt x="0" y="5306"/>
                  <a:pt x="183" y="5822"/>
                </a:cubicBezTo>
                <a:cubicBezTo>
                  <a:pt x="260" y="5833"/>
                  <a:pt x="336" y="5839"/>
                  <a:pt x="412" y="5839"/>
                </a:cubicBezTo>
                <a:cubicBezTo>
                  <a:pt x="1564" y="5839"/>
                  <a:pt x="2581" y="4601"/>
                  <a:pt x="3466" y="4059"/>
                </a:cubicBezTo>
                <a:cubicBezTo>
                  <a:pt x="4621" y="3360"/>
                  <a:pt x="5867" y="2843"/>
                  <a:pt x="7143" y="2479"/>
                </a:cubicBezTo>
                <a:cubicBezTo>
                  <a:pt x="8529" y="2100"/>
                  <a:pt x="10007" y="1887"/>
                  <a:pt x="11482" y="1887"/>
                </a:cubicBezTo>
                <a:cubicBezTo>
                  <a:pt x="13792" y="1887"/>
                  <a:pt x="16096" y="2409"/>
                  <a:pt x="18025" y="3634"/>
                </a:cubicBezTo>
                <a:cubicBezTo>
                  <a:pt x="21308" y="5731"/>
                  <a:pt x="22676" y="9135"/>
                  <a:pt x="23679" y="12692"/>
                </a:cubicBezTo>
                <a:cubicBezTo>
                  <a:pt x="23679" y="12145"/>
                  <a:pt x="23648" y="11537"/>
                  <a:pt x="23952" y="11050"/>
                </a:cubicBezTo>
                <a:cubicBezTo>
                  <a:pt x="24195" y="10594"/>
                  <a:pt x="24651" y="10321"/>
                  <a:pt x="25138" y="10230"/>
                </a:cubicBezTo>
                <a:cubicBezTo>
                  <a:pt x="25229" y="10199"/>
                  <a:pt x="25350" y="10199"/>
                  <a:pt x="25442" y="10199"/>
                </a:cubicBezTo>
                <a:cubicBezTo>
                  <a:pt x="25259" y="9865"/>
                  <a:pt x="25229" y="9652"/>
                  <a:pt x="24803" y="9652"/>
                </a:cubicBezTo>
                <a:cubicBezTo>
                  <a:pt x="24682" y="9652"/>
                  <a:pt x="24043" y="9834"/>
                  <a:pt x="24104" y="10078"/>
                </a:cubicBezTo>
                <a:cubicBezTo>
                  <a:pt x="23648" y="8436"/>
                  <a:pt x="22645" y="6977"/>
                  <a:pt x="21581" y="5640"/>
                </a:cubicBezTo>
                <a:cubicBezTo>
                  <a:pt x="20457" y="4242"/>
                  <a:pt x="19180" y="2904"/>
                  <a:pt x="17569" y="2175"/>
                </a:cubicBezTo>
                <a:cubicBezTo>
                  <a:pt x="17448" y="2114"/>
                  <a:pt x="17326" y="2053"/>
                  <a:pt x="17296" y="1932"/>
                </a:cubicBezTo>
                <a:cubicBezTo>
                  <a:pt x="17296" y="1840"/>
                  <a:pt x="17356" y="1780"/>
                  <a:pt x="17387" y="1719"/>
                </a:cubicBezTo>
                <a:cubicBezTo>
                  <a:pt x="17812" y="777"/>
                  <a:pt x="16931" y="594"/>
                  <a:pt x="16293" y="442"/>
                </a:cubicBezTo>
                <a:cubicBezTo>
                  <a:pt x="15036" y="149"/>
                  <a:pt x="13708" y="0"/>
                  <a:pt x="123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3"/>
          <p:cNvSpPr/>
          <p:nvPr/>
        </p:nvSpPr>
        <p:spPr>
          <a:xfrm>
            <a:off x="7695514" y="3609619"/>
            <a:ext cx="374883" cy="164584"/>
          </a:xfrm>
          <a:custGeom>
            <a:rect b="b" l="l" r="r" t="t"/>
            <a:pathLst>
              <a:path extrusionOk="0" h="9743" w="19515">
                <a:moveTo>
                  <a:pt x="17526" y="0"/>
                </a:moveTo>
                <a:cubicBezTo>
                  <a:pt x="17121" y="0"/>
                  <a:pt x="16710" y="111"/>
                  <a:pt x="16323" y="247"/>
                </a:cubicBezTo>
                <a:cubicBezTo>
                  <a:pt x="13830" y="1189"/>
                  <a:pt x="12007" y="3317"/>
                  <a:pt x="10304" y="5353"/>
                </a:cubicBezTo>
                <a:cubicBezTo>
                  <a:pt x="8572" y="4502"/>
                  <a:pt x="6566" y="3438"/>
                  <a:pt x="4620" y="3073"/>
                </a:cubicBezTo>
                <a:lnTo>
                  <a:pt x="4651" y="3073"/>
                </a:lnTo>
                <a:cubicBezTo>
                  <a:pt x="4312" y="3008"/>
                  <a:pt x="3957" y="2966"/>
                  <a:pt x="3606" y="2966"/>
                </a:cubicBezTo>
                <a:cubicBezTo>
                  <a:pt x="2982" y="2966"/>
                  <a:pt x="2371" y="3099"/>
                  <a:pt x="1885" y="3469"/>
                </a:cubicBezTo>
                <a:cubicBezTo>
                  <a:pt x="487" y="4532"/>
                  <a:pt x="0" y="6538"/>
                  <a:pt x="912" y="8089"/>
                </a:cubicBezTo>
                <a:cubicBezTo>
                  <a:pt x="1549" y="9108"/>
                  <a:pt x="2719" y="9742"/>
                  <a:pt x="3905" y="9742"/>
                </a:cubicBezTo>
                <a:cubicBezTo>
                  <a:pt x="4134" y="9742"/>
                  <a:pt x="4363" y="9718"/>
                  <a:pt x="4590" y="9669"/>
                </a:cubicBezTo>
                <a:cubicBezTo>
                  <a:pt x="6231" y="9304"/>
                  <a:pt x="7751" y="7906"/>
                  <a:pt x="9119" y="7025"/>
                </a:cubicBezTo>
                <a:cubicBezTo>
                  <a:pt x="9423" y="6812"/>
                  <a:pt x="9757" y="6599"/>
                  <a:pt x="10122" y="6478"/>
                </a:cubicBezTo>
                <a:cubicBezTo>
                  <a:pt x="10315" y="6426"/>
                  <a:pt x="10513" y="6407"/>
                  <a:pt x="10714" y="6407"/>
                </a:cubicBezTo>
                <a:cubicBezTo>
                  <a:pt x="10989" y="6407"/>
                  <a:pt x="11270" y="6443"/>
                  <a:pt x="11551" y="6478"/>
                </a:cubicBezTo>
                <a:cubicBezTo>
                  <a:pt x="12827" y="6630"/>
                  <a:pt x="14134" y="6782"/>
                  <a:pt x="15411" y="6934"/>
                </a:cubicBezTo>
                <a:cubicBezTo>
                  <a:pt x="15710" y="6961"/>
                  <a:pt x="16015" y="6988"/>
                  <a:pt x="16318" y="6988"/>
                </a:cubicBezTo>
                <a:cubicBezTo>
                  <a:pt x="16693" y="6988"/>
                  <a:pt x="17064" y="6946"/>
                  <a:pt x="17417" y="6812"/>
                </a:cubicBezTo>
                <a:cubicBezTo>
                  <a:pt x="18420" y="6356"/>
                  <a:pt x="18846" y="5171"/>
                  <a:pt x="19150" y="4107"/>
                </a:cubicBezTo>
                <a:cubicBezTo>
                  <a:pt x="19332" y="3408"/>
                  <a:pt x="19514" y="2648"/>
                  <a:pt x="19423" y="1888"/>
                </a:cubicBezTo>
                <a:cubicBezTo>
                  <a:pt x="19332" y="1158"/>
                  <a:pt x="18906" y="399"/>
                  <a:pt x="18207" y="125"/>
                </a:cubicBezTo>
                <a:cubicBezTo>
                  <a:pt x="17986" y="37"/>
                  <a:pt x="17757" y="0"/>
                  <a:pt x="175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3"/>
          <p:cNvSpPr/>
          <p:nvPr/>
        </p:nvSpPr>
        <p:spPr>
          <a:xfrm>
            <a:off x="7737540" y="3627979"/>
            <a:ext cx="311721" cy="104413"/>
          </a:xfrm>
          <a:custGeom>
            <a:rect b="b" l="l" r="r" t="t"/>
            <a:pathLst>
              <a:path extrusionOk="0" h="6181" w="16227">
                <a:moveTo>
                  <a:pt x="15121" y="1"/>
                </a:moveTo>
                <a:cubicBezTo>
                  <a:pt x="13909" y="1"/>
                  <a:pt x="11904" y="1164"/>
                  <a:pt x="11338" y="1652"/>
                </a:cubicBezTo>
                <a:cubicBezTo>
                  <a:pt x="10335" y="2533"/>
                  <a:pt x="9484" y="3567"/>
                  <a:pt x="8512" y="4509"/>
                </a:cubicBezTo>
                <a:cubicBezTo>
                  <a:pt x="8466" y="4554"/>
                  <a:pt x="8421" y="4592"/>
                  <a:pt x="8376" y="4622"/>
                </a:cubicBezTo>
                <a:lnTo>
                  <a:pt x="8376" y="4622"/>
                </a:lnTo>
                <a:cubicBezTo>
                  <a:pt x="8392" y="4622"/>
                  <a:pt x="8407" y="4622"/>
                  <a:pt x="8423" y="4622"/>
                </a:cubicBezTo>
                <a:cubicBezTo>
                  <a:pt x="8869" y="4622"/>
                  <a:pt x="9318" y="4664"/>
                  <a:pt x="9809" y="4664"/>
                </a:cubicBezTo>
                <a:cubicBezTo>
                  <a:pt x="9882" y="4664"/>
                  <a:pt x="9956" y="4663"/>
                  <a:pt x="10031" y="4661"/>
                </a:cubicBezTo>
                <a:cubicBezTo>
                  <a:pt x="11217" y="4631"/>
                  <a:pt x="12402" y="4357"/>
                  <a:pt x="13557" y="3962"/>
                </a:cubicBezTo>
                <a:cubicBezTo>
                  <a:pt x="14682" y="3597"/>
                  <a:pt x="15776" y="2625"/>
                  <a:pt x="16019" y="1378"/>
                </a:cubicBezTo>
                <a:lnTo>
                  <a:pt x="16019" y="1409"/>
                </a:lnTo>
                <a:cubicBezTo>
                  <a:pt x="16226" y="363"/>
                  <a:pt x="15797" y="1"/>
                  <a:pt x="15121" y="1"/>
                </a:cubicBezTo>
                <a:close/>
                <a:moveTo>
                  <a:pt x="8376" y="4622"/>
                </a:moveTo>
                <a:lnTo>
                  <a:pt x="8376" y="4622"/>
                </a:lnTo>
                <a:cubicBezTo>
                  <a:pt x="8191" y="4624"/>
                  <a:pt x="8006" y="4633"/>
                  <a:pt x="7819" y="4655"/>
                </a:cubicBezTo>
                <a:lnTo>
                  <a:pt x="7819" y="4655"/>
                </a:lnTo>
                <a:cubicBezTo>
                  <a:pt x="7827" y="4657"/>
                  <a:pt x="7835" y="4659"/>
                  <a:pt x="7843" y="4661"/>
                </a:cubicBezTo>
                <a:cubicBezTo>
                  <a:pt x="7918" y="4699"/>
                  <a:pt x="8005" y="4725"/>
                  <a:pt x="8089" y="4725"/>
                </a:cubicBezTo>
                <a:cubicBezTo>
                  <a:pt x="8141" y="4725"/>
                  <a:pt x="8191" y="4715"/>
                  <a:pt x="8238" y="4692"/>
                </a:cubicBezTo>
                <a:cubicBezTo>
                  <a:pt x="8284" y="4676"/>
                  <a:pt x="8330" y="4653"/>
                  <a:pt x="8376" y="4622"/>
                </a:cubicBezTo>
                <a:close/>
                <a:moveTo>
                  <a:pt x="1717" y="2844"/>
                </a:moveTo>
                <a:cubicBezTo>
                  <a:pt x="794" y="2844"/>
                  <a:pt x="1" y="3205"/>
                  <a:pt x="1" y="4388"/>
                </a:cubicBezTo>
                <a:cubicBezTo>
                  <a:pt x="1" y="5299"/>
                  <a:pt x="852" y="5999"/>
                  <a:pt x="1733" y="6151"/>
                </a:cubicBezTo>
                <a:cubicBezTo>
                  <a:pt x="1881" y="6171"/>
                  <a:pt x="2030" y="6180"/>
                  <a:pt x="2180" y="6180"/>
                </a:cubicBezTo>
                <a:cubicBezTo>
                  <a:pt x="2919" y="6180"/>
                  <a:pt x="3670" y="5953"/>
                  <a:pt x="4378" y="5725"/>
                </a:cubicBezTo>
                <a:cubicBezTo>
                  <a:pt x="5290" y="5421"/>
                  <a:pt x="6201" y="5117"/>
                  <a:pt x="7113" y="4813"/>
                </a:cubicBezTo>
                <a:cubicBezTo>
                  <a:pt x="7356" y="4732"/>
                  <a:pt x="7589" y="4684"/>
                  <a:pt x="7819" y="4655"/>
                </a:cubicBezTo>
                <a:lnTo>
                  <a:pt x="7819" y="4655"/>
                </a:lnTo>
                <a:cubicBezTo>
                  <a:pt x="6431" y="4322"/>
                  <a:pt x="5221" y="3868"/>
                  <a:pt x="3891" y="3324"/>
                </a:cubicBezTo>
                <a:cubicBezTo>
                  <a:pt x="3328" y="3090"/>
                  <a:pt x="2479" y="2844"/>
                  <a:pt x="1717" y="284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3"/>
          <p:cNvSpPr/>
          <p:nvPr/>
        </p:nvSpPr>
        <p:spPr>
          <a:xfrm>
            <a:off x="7729761" y="3628199"/>
            <a:ext cx="316177" cy="92909"/>
          </a:xfrm>
          <a:custGeom>
            <a:rect b="b" l="l" r="r" t="t"/>
            <a:pathLst>
              <a:path extrusionOk="0" h="5500" w="16459">
                <a:moveTo>
                  <a:pt x="15488" y="0"/>
                </a:moveTo>
                <a:cubicBezTo>
                  <a:pt x="15338" y="0"/>
                  <a:pt x="15165" y="19"/>
                  <a:pt x="14965" y="58"/>
                </a:cubicBezTo>
                <a:cubicBezTo>
                  <a:pt x="13871" y="241"/>
                  <a:pt x="12594" y="879"/>
                  <a:pt x="11743" y="1639"/>
                </a:cubicBezTo>
                <a:cubicBezTo>
                  <a:pt x="10710" y="2520"/>
                  <a:pt x="9859" y="3554"/>
                  <a:pt x="8886" y="4496"/>
                </a:cubicBezTo>
                <a:cubicBezTo>
                  <a:pt x="8841" y="4564"/>
                  <a:pt x="8779" y="4615"/>
                  <a:pt x="8700" y="4649"/>
                </a:cubicBezTo>
                <a:lnTo>
                  <a:pt x="8700" y="4649"/>
                </a:lnTo>
                <a:cubicBezTo>
                  <a:pt x="9007" y="4601"/>
                  <a:pt x="9312" y="4549"/>
                  <a:pt x="9616" y="4496"/>
                </a:cubicBezTo>
                <a:cubicBezTo>
                  <a:pt x="9980" y="4435"/>
                  <a:pt x="10375" y="4375"/>
                  <a:pt x="10740" y="4223"/>
                </a:cubicBezTo>
                <a:cubicBezTo>
                  <a:pt x="11257" y="3979"/>
                  <a:pt x="11683" y="3524"/>
                  <a:pt x="12108" y="3128"/>
                </a:cubicBezTo>
                <a:cubicBezTo>
                  <a:pt x="12807" y="2520"/>
                  <a:pt x="13628" y="2065"/>
                  <a:pt x="14479" y="1730"/>
                </a:cubicBezTo>
                <a:cubicBezTo>
                  <a:pt x="14732" y="1638"/>
                  <a:pt x="15002" y="1546"/>
                  <a:pt x="15263" y="1546"/>
                </a:cubicBezTo>
                <a:cubicBezTo>
                  <a:pt x="15347" y="1546"/>
                  <a:pt x="15431" y="1556"/>
                  <a:pt x="15512" y="1578"/>
                </a:cubicBezTo>
                <a:cubicBezTo>
                  <a:pt x="15847" y="1669"/>
                  <a:pt x="16120" y="2034"/>
                  <a:pt x="16029" y="2369"/>
                </a:cubicBezTo>
                <a:cubicBezTo>
                  <a:pt x="16120" y="2034"/>
                  <a:pt x="16242" y="1700"/>
                  <a:pt x="16303" y="1365"/>
                </a:cubicBezTo>
                <a:cubicBezTo>
                  <a:pt x="16458" y="638"/>
                  <a:pt x="16370" y="0"/>
                  <a:pt x="15488" y="0"/>
                </a:cubicBezTo>
                <a:close/>
                <a:moveTo>
                  <a:pt x="2319" y="2897"/>
                </a:moveTo>
                <a:cubicBezTo>
                  <a:pt x="972" y="2897"/>
                  <a:pt x="1" y="3610"/>
                  <a:pt x="831" y="5499"/>
                </a:cubicBezTo>
                <a:cubicBezTo>
                  <a:pt x="892" y="4709"/>
                  <a:pt x="1743" y="4192"/>
                  <a:pt x="2533" y="4192"/>
                </a:cubicBezTo>
                <a:cubicBezTo>
                  <a:pt x="2567" y="4191"/>
                  <a:pt x="2601" y="4190"/>
                  <a:pt x="2635" y="4190"/>
                </a:cubicBezTo>
                <a:cubicBezTo>
                  <a:pt x="3389" y="4190"/>
                  <a:pt x="4116" y="4504"/>
                  <a:pt x="4843" y="4679"/>
                </a:cubicBezTo>
                <a:cubicBezTo>
                  <a:pt x="5379" y="4805"/>
                  <a:pt x="5925" y="4854"/>
                  <a:pt x="6476" y="4854"/>
                </a:cubicBezTo>
                <a:cubicBezTo>
                  <a:pt x="7106" y="4854"/>
                  <a:pt x="7742" y="4789"/>
                  <a:pt x="8375" y="4698"/>
                </a:cubicBezTo>
                <a:lnTo>
                  <a:pt x="8375" y="4698"/>
                </a:lnTo>
                <a:cubicBezTo>
                  <a:pt x="8408" y="4707"/>
                  <a:pt x="8440" y="4712"/>
                  <a:pt x="8473" y="4712"/>
                </a:cubicBezTo>
                <a:cubicBezTo>
                  <a:pt x="8520" y="4712"/>
                  <a:pt x="8566" y="4702"/>
                  <a:pt x="8613" y="4679"/>
                </a:cubicBezTo>
                <a:cubicBezTo>
                  <a:pt x="8644" y="4671"/>
                  <a:pt x="8673" y="4661"/>
                  <a:pt x="8700" y="4649"/>
                </a:cubicBezTo>
                <a:lnTo>
                  <a:pt x="8700" y="4649"/>
                </a:lnTo>
                <a:cubicBezTo>
                  <a:pt x="8592" y="4666"/>
                  <a:pt x="8483" y="4682"/>
                  <a:pt x="8375" y="4698"/>
                </a:cubicBezTo>
                <a:lnTo>
                  <a:pt x="8375" y="4698"/>
                </a:lnTo>
                <a:cubicBezTo>
                  <a:pt x="8333" y="4687"/>
                  <a:pt x="8290" y="4669"/>
                  <a:pt x="8248" y="4648"/>
                </a:cubicBezTo>
                <a:cubicBezTo>
                  <a:pt x="6819" y="4314"/>
                  <a:pt x="5634" y="3858"/>
                  <a:pt x="4296" y="3311"/>
                </a:cubicBezTo>
                <a:cubicBezTo>
                  <a:pt x="3651" y="3051"/>
                  <a:pt x="2945" y="2897"/>
                  <a:pt x="2319" y="289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3"/>
          <p:cNvSpPr/>
          <p:nvPr/>
        </p:nvSpPr>
        <p:spPr>
          <a:xfrm>
            <a:off x="7851980" y="3680003"/>
            <a:ext cx="62490" cy="61117"/>
          </a:xfrm>
          <a:custGeom>
            <a:rect b="b" l="l" r="r" t="t"/>
            <a:pathLst>
              <a:path extrusionOk="0" h="3618" w="3253">
                <a:moveTo>
                  <a:pt x="2972" y="30"/>
                </a:moveTo>
                <a:lnTo>
                  <a:pt x="2972" y="30"/>
                </a:lnTo>
                <a:cubicBezTo>
                  <a:pt x="2974" y="30"/>
                  <a:pt x="2977" y="31"/>
                  <a:pt x="2979" y="31"/>
                </a:cubicBezTo>
                <a:cubicBezTo>
                  <a:pt x="2977" y="31"/>
                  <a:pt x="2974" y="30"/>
                  <a:pt x="2972" y="30"/>
                </a:cubicBezTo>
                <a:close/>
                <a:moveTo>
                  <a:pt x="2660" y="1"/>
                </a:moveTo>
                <a:cubicBezTo>
                  <a:pt x="2554" y="1"/>
                  <a:pt x="2447" y="16"/>
                  <a:pt x="2341" y="61"/>
                </a:cubicBezTo>
                <a:cubicBezTo>
                  <a:pt x="2128" y="122"/>
                  <a:pt x="1946" y="274"/>
                  <a:pt x="1915" y="487"/>
                </a:cubicBezTo>
                <a:cubicBezTo>
                  <a:pt x="1814" y="386"/>
                  <a:pt x="1672" y="327"/>
                  <a:pt x="1522" y="327"/>
                </a:cubicBezTo>
                <a:cubicBezTo>
                  <a:pt x="1491" y="327"/>
                  <a:pt x="1460" y="330"/>
                  <a:pt x="1429" y="335"/>
                </a:cubicBezTo>
                <a:cubicBezTo>
                  <a:pt x="1246" y="335"/>
                  <a:pt x="1095" y="426"/>
                  <a:pt x="973" y="517"/>
                </a:cubicBezTo>
                <a:cubicBezTo>
                  <a:pt x="578" y="821"/>
                  <a:pt x="274" y="1277"/>
                  <a:pt x="152" y="1733"/>
                </a:cubicBezTo>
                <a:lnTo>
                  <a:pt x="122" y="1733"/>
                </a:lnTo>
                <a:cubicBezTo>
                  <a:pt x="0" y="2250"/>
                  <a:pt x="61" y="2797"/>
                  <a:pt x="395" y="3223"/>
                </a:cubicBezTo>
                <a:cubicBezTo>
                  <a:pt x="578" y="3435"/>
                  <a:pt x="791" y="3587"/>
                  <a:pt x="1034" y="3618"/>
                </a:cubicBezTo>
                <a:cubicBezTo>
                  <a:pt x="1277" y="3618"/>
                  <a:pt x="1550" y="3496"/>
                  <a:pt x="1611" y="3253"/>
                </a:cubicBezTo>
                <a:cubicBezTo>
                  <a:pt x="1736" y="3395"/>
                  <a:pt x="1923" y="3454"/>
                  <a:pt x="2118" y="3454"/>
                </a:cubicBezTo>
                <a:cubicBezTo>
                  <a:pt x="2256" y="3454"/>
                  <a:pt x="2397" y="3425"/>
                  <a:pt x="2523" y="3375"/>
                </a:cubicBezTo>
                <a:cubicBezTo>
                  <a:pt x="2857" y="3223"/>
                  <a:pt x="3161" y="2979"/>
                  <a:pt x="3222" y="2615"/>
                </a:cubicBezTo>
                <a:cubicBezTo>
                  <a:pt x="3253" y="2402"/>
                  <a:pt x="3161" y="2189"/>
                  <a:pt x="3101" y="1976"/>
                </a:cubicBezTo>
                <a:cubicBezTo>
                  <a:pt x="3071" y="1887"/>
                  <a:pt x="2658" y="30"/>
                  <a:pt x="2964" y="30"/>
                </a:cubicBezTo>
                <a:cubicBezTo>
                  <a:pt x="2967" y="30"/>
                  <a:pt x="2969" y="30"/>
                  <a:pt x="2972" y="30"/>
                </a:cubicBezTo>
                <a:lnTo>
                  <a:pt x="2972" y="30"/>
                </a:lnTo>
                <a:cubicBezTo>
                  <a:pt x="2868" y="15"/>
                  <a:pt x="2764" y="1"/>
                  <a:pt x="26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3"/>
          <p:cNvSpPr/>
          <p:nvPr/>
        </p:nvSpPr>
        <p:spPr>
          <a:xfrm>
            <a:off x="7425203" y="4351546"/>
            <a:ext cx="745655" cy="373290"/>
          </a:xfrm>
          <a:custGeom>
            <a:rect b="b" l="l" r="r" t="t"/>
            <a:pathLst>
              <a:path extrusionOk="0" h="22098" w="38816">
                <a:moveTo>
                  <a:pt x="36536" y="0"/>
                </a:moveTo>
                <a:lnTo>
                  <a:pt x="0" y="1976"/>
                </a:lnTo>
                <a:lnTo>
                  <a:pt x="6140" y="21338"/>
                </a:lnTo>
                <a:lnTo>
                  <a:pt x="38815" y="22098"/>
                </a:lnTo>
                <a:lnTo>
                  <a:pt x="3653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3"/>
          <p:cNvSpPr/>
          <p:nvPr/>
        </p:nvSpPr>
        <p:spPr>
          <a:xfrm>
            <a:off x="7425203" y="4342290"/>
            <a:ext cx="712364" cy="42637"/>
          </a:xfrm>
          <a:custGeom>
            <a:rect b="b" l="l" r="r" t="t"/>
            <a:pathLst>
              <a:path extrusionOk="0" h="2524" w="37083">
                <a:moveTo>
                  <a:pt x="37083" y="1"/>
                </a:moveTo>
                <a:lnTo>
                  <a:pt x="426" y="2068"/>
                </a:lnTo>
                <a:lnTo>
                  <a:pt x="0" y="2524"/>
                </a:lnTo>
                <a:lnTo>
                  <a:pt x="0" y="2524"/>
                </a:lnTo>
                <a:lnTo>
                  <a:pt x="36536" y="548"/>
                </a:lnTo>
                <a:lnTo>
                  <a:pt x="3708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3"/>
          <p:cNvSpPr/>
          <p:nvPr/>
        </p:nvSpPr>
        <p:spPr>
          <a:xfrm>
            <a:off x="8126959" y="4342290"/>
            <a:ext cx="53750" cy="382548"/>
          </a:xfrm>
          <a:custGeom>
            <a:rect b="b" l="l" r="r" t="t"/>
            <a:pathLst>
              <a:path extrusionOk="0" h="22646" w="2798">
                <a:moveTo>
                  <a:pt x="548" y="1"/>
                </a:moveTo>
                <a:lnTo>
                  <a:pt x="1" y="548"/>
                </a:lnTo>
                <a:lnTo>
                  <a:pt x="2280" y="22646"/>
                </a:lnTo>
                <a:lnTo>
                  <a:pt x="2797" y="22129"/>
                </a:lnTo>
                <a:lnTo>
                  <a:pt x="54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3"/>
          <p:cNvSpPr/>
          <p:nvPr/>
        </p:nvSpPr>
        <p:spPr>
          <a:xfrm>
            <a:off x="7746895" y="4414684"/>
            <a:ext cx="37383" cy="33903"/>
          </a:xfrm>
          <a:custGeom>
            <a:rect b="b" l="l" r="r" t="t"/>
            <a:pathLst>
              <a:path extrusionOk="0" h="2007" w="1946">
                <a:moveTo>
                  <a:pt x="973" y="1"/>
                </a:moveTo>
                <a:cubicBezTo>
                  <a:pt x="456" y="1"/>
                  <a:pt x="0" y="426"/>
                  <a:pt x="0" y="1004"/>
                </a:cubicBezTo>
                <a:cubicBezTo>
                  <a:pt x="0" y="1551"/>
                  <a:pt x="456" y="2007"/>
                  <a:pt x="973" y="2007"/>
                </a:cubicBezTo>
                <a:cubicBezTo>
                  <a:pt x="1489" y="2007"/>
                  <a:pt x="1945" y="1551"/>
                  <a:pt x="1945" y="1004"/>
                </a:cubicBezTo>
                <a:cubicBezTo>
                  <a:pt x="1945" y="426"/>
                  <a:pt x="1489" y="1"/>
                  <a:pt x="97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3"/>
          <p:cNvSpPr/>
          <p:nvPr/>
        </p:nvSpPr>
        <p:spPr>
          <a:xfrm>
            <a:off x="8022449" y="4530859"/>
            <a:ext cx="220742" cy="140326"/>
          </a:xfrm>
          <a:custGeom>
            <a:rect b="b" l="l" r="r" t="t"/>
            <a:pathLst>
              <a:path extrusionOk="0" h="8307" w="11491">
                <a:moveTo>
                  <a:pt x="6069" y="1"/>
                </a:moveTo>
                <a:cubicBezTo>
                  <a:pt x="4697" y="1"/>
                  <a:pt x="3216" y="592"/>
                  <a:pt x="2007" y="995"/>
                </a:cubicBezTo>
                <a:cubicBezTo>
                  <a:pt x="1703" y="1086"/>
                  <a:pt x="1429" y="1208"/>
                  <a:pt x="1217" y="1421"/>
                </a:cubicBezTo>
                <a:cubicBezTo>
                  <a:pt x="1004" y="1633"/>
                  <a:pt x="882" y="1998"/>
                  <a:pt x="1065" y="2241"/>
                </a:cubicBezTo>
                <a:cubicBezTo>
                  <a:pt x="1065" y="2243"/>
                  <a:pt x="1068" y="2244"/>
                  <a:pt x="1075" y="2244"/>
                </a:cubicBezTo>
                <a:cubicBezTo>
                  <a:pt x="1180" y="2244"/>
                  <a:pt x="2073" y="2029"/>
                  <a:pt x="2159" y="2029"/>
                </a:cubicBezTo>
                <a:cubicBezTo>
                  <a:pt x="2554" y="1937"/>
                  <a:pt x="2949" y="1907"/>
                  <a:pt x="3344" y="1846"/>
                </a:cubicBezTo>
                <a:cubicBezTo>
                  <a:pt x="4074" y="1755"/>
                  <a:pt x="4834" y="1694"/>
                  <a:pt x="5594" y="1633"/>
                </a:cubicBezTo>
                <a:lnTo>
                  <a:pt x="5594" y="1633"/>
                </a:lnTo>
                <a:cubicBezTo>
                  <a:pt x="3952" y="1968"/>
                  <a:pt x="2220" y="2333"/>
                  <a:pt x="730" y="3123"/>
                </a:cubicBezTo>
                <a:cubicBezTo>
                  <a:pt x="518" y="3244"/>
                  <a:pt x="305" y="3366"/>
                  <a:pt x="214" y="3579"/>
                </a:cubicBezTo>
                <a:cubicBezTo>
                  <a:pt x="1" y="3944"/>
                  <a:pt x="335" y="4430"/>
                  <a:pt x="730" y="4491"/>
                </a:cubicBezTo>
                <a:cubicBezTo>
                  <a:pt x="793" y="4508"/>
                  <a:pt x="858" y="4516"/>
                  <a:pt x="924" y="4516"/>
                </a:cubicBezTo>
                <a:cubicBezTo>
                  <a:pt x="1083" y="4516"/>
                  <a:pt x="1249" y="4473"/>
                  <a:pt x="1399" y="4430"/>
                </a:cubicBezTo>
                <a:cubicBezTo>
                  <a:pt x="2384" y="4203"/>
                  <a:pt x="3390" y="4080"/>
                  <a:pt x="4417" y="4080"/>
                </a:cubicBezTo>
                <a:cubicBezTo>
                  <a:pt x="4626" y="4080"/>
                  <a:pt x="4836" y="4085"/>
                  <a:pt x="5046" y="4095"/>
                </a:cubicBezTo>
                <a:cubicBezTo>
                  <a:pt x="4955" y="4156"/>
                  <a:pt x="4925" y="4278"/>
                  <a:pt x="4925" y="4369"/>
                </a:cubicBezTo>
                <a:cubicBezTo>
                  <a:pt x="4043" y="4460"/>
                  <a:pt x="3162" y="4703"/>
                  <a:pt x="2311" y="4977"/>
                </a:cubicBezTo>
                <a:cubicBezTo>
                  <a:pt x="1885" y="5099"/>
                  <a:pt x="1429" y="5251"/>
                  <a:pt x="1156" y="5615"/>
                </a:cubicBezTo>
                <a:cubicBezTo>
                  <a:pt x="1004" y="5798"/>
                  <a:pt x="913" y="6041"/>
                  <a:pt x="1065" y="6223"/>
                </a:cubicBezTo>
                <a:cubicBezTo>
                  <a:pt x="1149" y="6358"/>
                  <a:pt x="1288" y="6399"/>
                  <a:pt x="1443" y="6399"/>
                </a:cubicBezTo>
                <a:cubicBezTo>
                  <a:pt x="1568" y="6399"/>
                  <a:pt x="1702" y="6372"/>
                  <a:pt x="1825" y="6345"/>
                </a:cubicBezTo>
                <a:cubicBezTo>
                  <a:pt x="2949" y="6102"/>
                  <a:pt x="4074" y="5980"/>
                  <a:pt x="5229" y="5980"/>
                </a:cubicBezTo>
                <a:cubicBezTo>
                  <a:pt x="4560" y="6102"/>
                  <a:pt x="3922" y="6284"/>
                  <a:pt x="3284" y="6497"/>
                </a:cubicBezTo>
                <a:cubicBezTo>
                  <a:pt x="2980" y="6588"/>
                  <a:pt x="2129" y="6770"/>
                  <a:pt x="2007" y="7074"/>
                </a:cubicBezTo>
                <a:cubicBezTo>
                  <a:pt x="1916" y="7317"/>
                  <a:pt x="2098" y="7591"/>
                  <a:pt x="2341" y="7652"/>
                </a:cubicBezTo>
                <a:cubicBezTo>
                  <a:pt x="2437" y="7688"/>
                  <a:pt x="2537" y="7700"/>
                  <a:pt x="2638" y="7700"/>
                </a:cubicBezTo>
                <a:cubicBezTo>
                  <a:pt x="2794" y="7700"/>
                  <a:pt x="2953" y="7670"/>
                  <a:pt x="3101" y="7652"/>
                </a:cubicBezTo>
                <a:cubicBezTo>
                  <a:pt x="3491" y="7585"/>
                  <a:pt x="3877" y="7551"/>
                  <a:pt x="4259" y="7551"/>
                </a:cubicBezTo>
                <a:cubicBezTo>
                  <a:pt x="4919" y="7551"/>
                  <a:pt x="5566" y="7653"/>
                  <a:pt x="6202" y="7865"/>
                </a:cubicBezTo>
                <a:cubicBezTo>
                  <a:pt x="6731" y="8047"/>
                  <a:pt x="7392" y="8307"/>
                  <a:pt x="7994" y="8307"/>
                </a:cubicBezTo>
                <a:cubicBezTo>
                  <a:pt x="8394" y="8307"/>
                  <a:pt x="8768" y="8192"/>
                  <a:pt x="9059" y="7865"/>
                </a:cubicBezTo>
                <a:cubicBezTo>
                  <a:pt x="9271" y="7621"/>
                  <a:pt x="9180" y="7287"/>
                  <a:pt x="9545" y="7226"/>
                </a:cubicBezTo>
                <a:cubicBezTo>
                  <a:pt x="9578" y="7216"/>
                  <a:pt x="9610" y="7212"/>
                  <a:pt x="9642" y="7212"/>
                </a:cubicBezTo>
                <a:cubicBezTo>
                  <a:pt x="9903" y="7212"/>
                  <a:pt x="10155" y="7504"/>
                  <a:pt x="10445" y="7504"/>
                </a:cubicBezTo>
                <a:cubicBezTo>
                  <a:pt x="10554" y="7504"/>
                  <a:pt x="10669" y="7462"/>
                  <a:pt x="10791" y="7348"/>
                </a:cubicBezTo>
                <a:cubicBezTo>
                  <a:pt x="10882" y="7257"/>
                  <a:pt x="10943" y="7135"/>
                  <a:pt x="11004" y="6983"/>
                </a:cubicBezTo>
                <a:cubicBezTo>
                  <a:pt x="11247" y="6406"/>
                  <a:pt x="11490" y="5767"/>
                  <a:pt x="11430" y="5129"/>
                </a:cubicBezTo>
                <a:cubicBezTo>
                  <a:pt x="11399" y="4491"/>
                  <a:pt x="10943" y="3852"/>
                  <a:pt x="10305" y="3792"/>
                </a:cubicBezTo>
                <a:cubicBezTo>
                  <a:pt x="9667" y="2728"/>
                  <a:pt x="8512" y="752"/>
                  <a:pt x="7235" y="205"/>
                </a:cubicBezTo>
                <a:lnTo>
                  <a:pt x="7265" y="174"/>
                </a:lnTo>
                <a:cubicBezTo>
                  <a:pt x="7144" y="144"/>
                  <a:pt x="7022" y="83"/>
                  <a:pt x="6901" y="83"/>
                </a:cubicBezTo>
                <a:cubicBezTo>
                  <a:pt x="6630" y="26"/>
                  <a:pt x="6352" y="1"/>
                  <a:pt x="6069" y="1"/>
                </a:cubicBezTo>
                <a:close/>
              </a:path>
            </a:pathLst>
          </a:custGeom>
          <a:solidFill>
            <a:srgbClr val="DD98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3"/>
          <p:cNvSpPr/>
          <p:nvPr/>
        </p:nvSpPr>
        <p:spPr>
          <a:xfrm>
            <a:off x="8040178" y="4550739"/>
            <a:ext cx="93822" cy="18531"/>
          </a:xfrm>
          <a:custGeom>
            <a:rect b="b" l="l" r="r" t="t"/>
            <a:pathLst>
              <a:path extrusionOk="0" h="1097" w="4884">
                <a:moveTo>
                  <a:pt x="4275" y="1"/>
                </a:moveTo>
                <a:cubicBezTo>
                  <a:pt x="3029" y="1"/>
                  <a:pt x="1844" y="244"/>
                  <a:pt x="658" y="517"/>
                </a:cubicBezTo>
                <a:cubicBezTo>
                  <a:pt x="476" y="548"/>
                  <a:pt x="263" y="608"/>
                  <a:pt x="142" y="760"/>
                </a:cubicBezTo>
                <a:cubicBezTo>
                  <a:pt x="113" y="789"/>
                  <a:pt x="0" y="1097"/>
                  <a:pt x="123" y="1097"/>
                </a:cubicBezTo>
                <a:cubicBezTo>
                  <a:pt x="129" y="1097"/>
                  <a:pt x="135" y="1096"/>
                  <a:pt x="142" y="1095"/>
                </a:cubicBezTo>
                <a:cubicBezTo>
                  <a:pt x="902" y="912"/>
                  <a:pt x="1661" y="760"/>
                  <a:pt x="2452" y="669"/>
                </a:cubicBezTo>
                <a:cubicBezTo>
                  <a:pt x="2847" y="608"/>
                  <a:pt x="3242" y="578"/>
                  <a:pt x="3637" y="548"/>
                </a:cubicBezTo>
                <a:cubicBezTo>
                  <a:pt x="4002" y="517"/>
                  <a:pt x="4458" y="578"/>
                  <a:pt x="4762" y="396"/>
                </a:cubicBezTo>
                <a:lnTo>
                  <a:pt x="4762" y="365"/>
                </a:lnTo>
                <a:cubicBezTo>
                  <a:pt x="4792" y="365"/>
                  <a:pt x="4823" y="335"/>
                  <a:pt x="4853" y="335"/>
                </a:cubicBezTo>
                <a:cubicBezTo>
                  <a:pt x="4883" y="304"/>
                  <a:pt x="4883" y="274"/>
                  <a:pt x="4883" y="244"/>
                </a:cubicBezTo>
                <a:cubicBezTo>
                  <a:pt x="4883" y="213"/>
                  <a:pt x="4883" y="183"/>
                  <a:pt x="4853" y="152"/>
                </a:cubicBezTo>
                <a:cubicBezTo>
                  <a:pt x="4701" y="31"/>
                  <a:pt x="4458" y="1"/>
                  <a:pt x="4275" y="1"/>
                </a:cubicBezTo>
                <a:close/>
              </a:path>
            </a:pathLst>
          </a:custGeom>
          <a:solidFill>
            <a:srgbClr val="DD98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3"/>
          <p:cNvSpPr/>
          <p:nvPr/>
        </p:nvSpPr>
        <p:spPr>
          <a:xfrm>
            <a:off x="8028288" y="4590162"/>
            <a:ext cx="214902" cy="80915"/>
          </a:xfrm>
          <a:custGeom>
            <a:rect b="b" l="l" r="r" t="t"/>
            <a:pathLst>
              <a:path extrusionOk="0" h="4790" w="11187">
                <a:moveTo>
                  <a:pt x="4680" y="582"/>
                </a:moveTo>
                <a:lnTo>
                  <a:pt x="4680" y="582"/>
                </a:lnTo>
                <a:cubicBezTo>
                  <a:pt x="4614" y="667"/>
                  <a:pt x="4575" y="763"/>
                  <a:pt x="4608" y="859"/>
                </a:cubicBezTo>
                <a:lnTo>
                  <a:pt x="4608" y="859"/>
                </a:lnTo>
                <a:cubicBezTo>
                  <a:pt x="4613" y="859"/>
                  <a:pt x="4617" y="858"/>
                  <a:pt x="4621" y="858"/>
                </a:cubicBezTo>
                <a:cubicBezTo>
                  <a:pt x="4621" y="767"/>
                  <a:pt x="4651" y="645"/>
                  <a:pt x="4742" y="584"/>
                </a:cubicBezTo>
                <a:cubicBezTo>
                  <a:pt x="4722" y="583"/>
                  <a:pt x="4701" y="583"/>
                  <a:pt x="4680" y="582"/>
                </a:cubicBezTo>
                <a:close/>
                <a:moveTo>
                  <a:pt x="4408" y="1"/>
                </a:moveTo>
                <a:cubicBezTo>
                  <a:pt x="3106" y="1"/>
                  <a:pt x="1788" y="195"/>
                  <a:pt x="548" y="584"/>
                </a:cubicBezTo>
                <a:cubicBezTo>
                  <a:pt x="419" y="627"/>
                  <a:pt x="290" y="670"/>
                  <a:pt x="161" y="670"/>
                </a:cubicBezTo>
                <a:cubicBezTo>
                  <a:pt x="108" y="670"/>
                  <a:pt x="54" y="663"/>
                  <a:pt x="1" y="645"/>
                </a:cubicBezTo>
                <a:lnTo>
                  <a:pt x="1" y="645"/>
                </a:lnTo>
                <a:cubicBezTo>
                  <a:pt x="1" y="828"/>
                  <a:pt x="244" y="949"/>
                  <a:pt x="426" y="980"/>
                </a:cubicBezTo>
                <a:cubicBezTo>
                  <a:pt x="483" y="988"/>
                  <a:pt x="543" y="992"/>
                  <a:pt x="603" y="992"/>
                </a:cubicBezTo>
                <a:cubicBezTo>
                  <a:pt x="767" y="992"/>
                  <a:pt x="939" y="963"/>
                  <a:pt x="1095" y="919"/>
                </a:cubicBezTo>
                <a:cubicBezTo>
                  <a:pt x="2080" y="692"/>
                  <a:pt x="3086" y="569"/>
                  <a:pt x="4113" y="569"/>
                </a:cubicBezTo>
                <a:cubicBezTo>
                  <a:pt x="4301" y="569"/>
                  <a:pt x="4490" y="573"/>
                  <a:pt x="4680" y="582"/>
                </a:cubicBezTo>
                <a:lnTo>
                  <a:pt x="4680" y="582"/>
                </a:lnTo>
                <a:cubicBezTo>
                  <a:pt x="4732" y="514"/>
                  <a:pt x="4801" y="453"/>
                  <a:pt x="4864" y="402"/>
                </a:cubicBezTo>
                <a:cubicBezTo>
                  <a:pt x="5046" y="311"/>
                  <a:pt x="5259" y="220"/>
                  <a:pt x="5381" y="37"/>
                </a:cubicBezTo>
                <a:cubicBezTo>
                  <a:pt x="5059" y="13"/>
                  <a:pt x="4734" y="1"/>
                  <a:pt x="4408" y="1"/>
                </a:cubicBezTo>
                <a:close/>
                <a:moveTo>
                  <a:pt x="4925" y="2469"/>
                </a:moveTo>
                <a:cubicBezTo>
                  <a:pt x="4916" y="2469"/>
                  <a:pt x="4907" y="2469"/>
                  <a:pt x="4898" y="2469"/>
                </a:cubicBezTo>
                <a:lnTo>
                  <a:pt x="4898" y="2469"/>
                </a:lnTo>
                <a:cubicBezTo>
                  <a:pt x="4886" y="2473"/>
                  <a:pt x="4874" y="2477"/>
                  <a:pt x="4862" y="2481"/>
                </a:cubicBezTo>
                <a:lnTo>
                  <a:pt x="4862" y="2481"/>
                </a:lnTo>
                <a:cubicBezTo>
                  <a:pt x="4883" y="2477"/>
                  <a:pt x="4904" y="2473"/>
                  <a:pt x="4925" y="2469"/>
                </a:cubicBezTo>
                <a:close/>
                <a:moveTo>
                  <a:pt x="4862" y="2481"/>
                </a:moveTo>
                <a:cubicBezTo>
                  <a:pt x="4604" y="2529"/>
                  <a:pt x="4350" y="2587"/>
                  <a:pt x="4099" y="2651"/>
                </a:cubicBezTo>
                <a:lnTo>
                  <a:pt x="4099" y="2651"/>
                </a:lnTo>
                <a:cubicBezTo>
                  <a:pt x="4334" y="2600"/>
                  <a:pt x="4569" y="2542"/>
                  <a:pt x="4803" y="2499"/>
                </a:cubicBezTo>
                <a:cubicBezTo>
                  <a:pt x="4822" y="2493"/>
                  <a:pt x="4841" y="2487"/>
                  <a:pt x="4862" y="2481"/>
                </a:cubicBezTo>
                <a:close/>
                <a:moveTo>
                  <a:pt x="4608" y="859"/>
                </a:moveTo>
                <a:cubicBezTo>
                  <a:pt x="3731" y="921"/>
                  <a:pt x="2854" y="1194"/>
                  <a:pt x="2007" y="1466"/>
                </a:cubicBezTo>
                <a:cubicBezTo>
                  <a:pt x="1581" y="1588"/>
                  <a:pt x="1125" y="1740"/>
                  <a:pt x="852" y="2104"/>
                </a:cubicBezTo>
                <a:cubicBezTo>
                  <a:pt x="700" y="2256"/>
                  <a:pt x="609" y="2530"/>
                  <a:pt x="761" y="2712"/>
                </a:cubicBezTo>
                <a:cubicBezTo>
                  <a:pt x="845" y="2847"/>
                  <a:pt x="984" y="2888"/>
                  <a:pt x="1139" y="2888"/>
                </a:cubicBezTo>
                <a:cubicBezTo>
                  <a:pt x="1264" y="2888"/>
                  <a:pt x="1398" y="2861"/>
                  <a:pt x="1521" y="2834"/>
                </a:cubicBezTo>
                <a:cubicBezTo>
                  <a:pt x="2636" y="2592"/>
                  <a:pt x="3752" y="2471"/>
                  <a:pt x="4898" y="2469"/>
                </a:cubicBezTo>
                <a:lnTo>
                  <a:pt x="4898" y="2469"/>
                </a:lnTo>
                <a:cubicBezTo>
                  <a:pt x="4966" y="2446"/>
                  <a:pt x="5036" y="2419"/>
                  <a:pt x="5077" y="2378"/>
                </a:cubicBezTo>
                <a:cubicBezTo>
                  <a:pt x="5138" y="2317"/>
                  <a:pt x="5168" y="2195"/>
                  <a:pt x="5107" y="2104"/>
                </a:cubicBezTo>
                <a:cubicBezTo>
                  <a:pt x="5014" y="2100"/>
                  <a:pt x="4922" y="2098"/>
                  <a:pt x="4829" y="2098"/>
                </a:cubicBezTo>
                <a:cubicBezTo>
                  <a:pt x="3614" y="2098"/>
                  <a:pt x="2398" y="2443"/>
                  <a:pt x="1156" y="2499"/>
                </a:cubicBezTo>
                <a:cubicBezTo>
                  <a:pt x="1065" y="2499"/>
                  <a:pt x="943" y="2499"/>
                  <a:pt x="882" y="2439"/>
                </a:cubicBezTo>
                <a:cubicBezTo>
                  <a:pt x="791" y="2317"/>
                  <a:pt x="852" y="2135"/>
                  <a:pt x="943" y="2043"/>
                </a:cubicBezTo>
                <a:cubicBezTo>
                  <a:pt x="1095" y="1861"/>
                  <a:pt x="1338" y="1770"/>
                  <a:pt x="1551" y="1679"/>
                </a:cubicBezTo>
                <a:cubicBezTo>
                  <a:pt x="2524" y="1314"/>
                  <a:pt x="3557" y="1040"/>
                  <a:pt x="4621" y="888"/>
                </a:cubicBezTo>
                <a:cubicBezTo>
                  <a:pt x="4616" y="879"/>
                  <a:pt x="4612" y="869"/>
                  <a:pt x="4608" y="859"/>
                </a:cubicBezTo>
                <a:close/>
                <a:moveTo>
                  <a:pt x="4099" y="2651"/>
                </a:moveTo>
                <a:lnTo>
                  <a:pt x="4099" y="2651"/>
                </a:lnTo>
                <a:cubicBezTo>
                  <a:pt x="4000" y="2673"/>
                  <a:pt x="3900" y="2694"/>
                  <a:pt x="3800" y="2712"/>
                </a:cubicBezTo>
                <a:cubicBezTo>
                  <a:pt x="3295" y="2832"/>
                  <a:pt x="2752" y="2953"/>
                  <a:pt x="2276" y="3194"/>
                </a:cubicBezTo>
                <a:lnTo>
                  <a:pt x="2276" y="3194"/>
                </a:lnTo>
                <a:cubicBezTo>
                  <a:pt x="2541" y="3099"/>
                  <a:pt x="2828" y="3031"/>
                  <a:pt x="2980" y="2986"/>
                </a:cubicBezTo>
                <a:cubicBezTo>
                  <a:pt x="3351" y="2862"/>
                  <a:pt x="3722" y="2748"/>
                  <a:pt x="4099" y="2651"/>
                </a:cubicBezTo>
                <a:close/>
                <a:moveTo>
                  <a:pt x="10001" y="433"/>
                </a:moveTo>
                <a:cubicBezTo>
                  <a:pt x="9819" y="980"/>
                  <a:pt x="9636" y="1527"/>
                  <a:pt x="9423" y="2074"/>
                </a:cubicBezTo>
                <a:cubicBezTo>
                  <a:pt x="9271" y="2530"/>
                  <a:pt x="9059" y="3047"/>
                  <a:pt x="8603" y="3259"/>
                </a:cubicBezTo>
                <a:cubicBezTo>
                  <a:pt x="8390" y="3320"/>
                  <a:pt x="8147" y="3350"/>
                  <a:pt x="7934" y="3350"/>
                </a:cubicBezTo>
                <a:cubicBezTo>
                  <a:pt x="7364" y="3350"/>
                  <a:pt x="6760" y="3299"/>
                  <a:pt x="6173" y="3299"/>
                </a:cubicBezTo>
                <a:cubicBezTo>
                  <a:pt x="5977" y="3299"/>
                  <a:pt x="5784" y="3305"/>
                  <a:pt x="5594" y="3320"/>
                </a:cubicBezTo>
                <a:cubicBezTo>
                  <a:pt x="4803" y="3381"/>
                  <a:pt x="4013" y="3594"/>
                  <a:pt x="3192" y="3746"/>
                </a:cubicBezTo>
                <a:cubicBezTo>
                  <a:pt x="2913" y="3789"/>
                  <a:pt x="2633" y="3832"/>
                  <a:pt x="2354" y="3832"/>
                </a:cubicBezTo>
                <a:cubicBezTo>
                  <a:pt x="2238" y="3832"/>
                  <a:pt x="2123" y="3824"/>
                  <a:pt x="2007" y="3806"/>
                </a:cubicBezTo>
                <a:cubicBezTo>
                  <a:pt x="1916" y="3776"/>
                  <a:pt x="1794" y="3715"/>
                  <a:pt x="1794" y="3624"/>
                </a:cubicBezTo>
                <a:cubicBezTo>
                  <a:pt x="1764" y="3533"/>
                  <a:pt x="1855" y="3472"/>
                  <a:pt x="1916" y="3411"/>
                </a:cubicBezTo>
                <a:cubicBezTo>
                  <a:pt x="2030" y="3329"/>
                  <a:pt x="2150" y="3257"/>
                  <a:pt x="2276" y="3194"/>
                </a:cubicBezTo>
                <a:lnTo>
                  <a:pt x="2276" y="3194"/>
                </a:lnTo>
                <a:cubicBezTo>
                  <a:pt x="2009" y="3289"/>
                  <a:pt x="1764" y="3411"/>
                  <a:pt x="1703" y="3563"/>
                </a:cubicBezTo>
                <a:cubicBezTo>
                  <a:pt x="1612" y="3806"/>
                  <a:pt x="1794" y="4080"/>
                  <a:pt x="2037" y="4141"/>
                </a:cubicBezTo>
                <a:cubicBezTo>
                  <a:pt x="2133" y="4177"/>
                  <a:pt x="2233" y="4189"/>
                  <a:pt x="2334" y="4189"/>
                </a:cubicBezTo>
                <a:cubicBezTo>
                  <a:pt x="2490" y="4189"/>
                  <a:pt x="2649" y="4159"/>
                  <a:pt x="2797" y="4141"/>
                </a:cubicBezTo>
                <a:cubicBezTo>
                  <a:pt x="3187" y="4074"/>
                  <a:pt x="3573" y="4040"/>
                  <a:pt x="3955" y="4040"/>
                </a:cubicBezTo>
                <a:cubicBezTo>
                  <a:pt x="4615" y="4040"/>
                  <a:pt x="5262" y="4142"/>
                  <a:pt x="5898" y="4354"/>
                </a:cubicBezTo>
                <a:cubicBezTo>
                  <a:pt x="6421" y="4534"/>
                  <a:pt x="7072" y="4789"/>
                  <a:pt x="7668" y="4789"/>
                </a:cubicBezTo>
                <a:cubicBezTo>
                  <a:pt x="8076" y="4789"/>
                  <a:pt x="8458" y="4669"/>
                  <a:pt x="8755" y="4323"/>
                </a:cubicBezTo>
                <a:cubicBezTo>
                  <a:pt x="8967" y="4080"/>
                  <a:pt x="8876" y="3776"/>
                  <a:pt x="9241" y="3715"/>
                </a:cubicBezTo>
                <a:cubicBezTo>
                  <a:pt x="9275" y="3705"/>
                  <a:pt x="9309" y="3700"/>
                  <a:pt x="9342" y="3700"/>
                </a:cubicBezTo>
                <a:cubicBezTo>
                  <a:pt x="9603" y="3700"/>
                  <a:pt x="9856" y="3980"/>
                  <a:pt x="10147" y="3980"/>
                </a:cubicBezTo>
                <a:cubicBezTo>
                  <a:pt x="10254" y="3980"/>
                  <a:pt x="10367" y="3942"/>
                  <a:pt x="10487" y="3837"/>
                </a:cubicBezTo>
                <a:cubicBezTo>
                  <a:pt x="10578" y="3746"/>
                  <a:pt x="10639" y="3624"/>
                  <a:pt x="10700" y="3472"/>
                </a:cubicBezTo>
                <a:cubicBezTo>
                  <a:pt x="10943" y="2895"/>
                  <a:pt x="11186" y="2256"/>
                  <a:pt x="11126" y="1618"/>
                </a:cubicBezTo>
                <a:cubicBezTo>
                  <a:pt x="11095" y="1253"/>
                  <a:pt x="10913" y="797"/>
                  <a:pt x="10700" y="493"/>
                </a:cubicBezTo>
                <a:lnTo>
                  <a:pt x="10700" y="493"/>
                </a:lnTo>
                <a:cubicBezTo>
                  <a:pt x="10882" y="1223"/>
                  <a:pt x="10730" y="2013"/>
                  <a:pt x="10305" y="2621"/>
                </a:cubicBezTo>
                <a:cubicBezTo>
                  <a:pt x="10214" y="1891"/>
                  <a:pt x="10092" y="1162"/>
                  <a:pt x="10001" y="433"/>
                </a:cubicBezTo>
                <a:close/>
              </a:path>
            </a:pathLst>
          </a:custGeom>
          <a:solidFill>
            <a:srgbClr val="DD98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3"/>
          <p:cNvSpPr/>
          <p:nvPr/>
        </p:nvSpPr>
        <p:spPr>
          <a:xfrm>
            <a:off x="7430447" y="4539929"/>
            <a:ext cx="166435" cy="136238"/>
          </a:xfrm>
          <a:custGeom>
            <a:rect b="b" l="l" r="r" t="t"/>
            <a:pathLst>
              <a:path extrusionOk="0" h="8065" w="8664">
                <a:moveTo>
                  <a:pt x="3471" y="1"/>
                </a:moveTo>
                <a:cubicBezTo>
                  <a:pt x="2366" y="1"/>
                  <a:pt x="1227" y="133"/>
                  <a:pt x="730" y="701"/>
                </a:cubicBezTo>
                <a:cubicBezTo>
                  <a:pt x="1" y="1492"/>
                  <a:pt x="153" y="3224"/>
                  <a:pt x="244" y="4197"/>
                </a:cubicBezTo>
                <a:cubicBezTo>
                  <a:pt x="244" y="4379"/>
                  <a:pt x="274" y="4562"/>
                  <a:pt x="274" y="4774"/>
                </a:cubicBezTo>
                <a:cubicBezTo>
                  <a:pt x="274" y="4926"/>
                  <a:pt x="244" y="5078"/>
                  <a:pt x="244" y="5261"/>
                </a:cubicBezTo>
                <a:cubicBezTo>
                  <a:pt x="274" y="5747"/>
                  <a:pt x="608" y="6173"/>
                  <a:pt x="912" y="6568"/>
                </a:cubicBezTo>
                <a:cubicBezTo>
                  <a:pt x="1308" y="7054"/>
                  <a:pt x="1733" y="7571"/>
                  <a:pt x="2311" y="7814"/>
                </a:cubicBezTo>
                <a:cubicBezTo>
                  <a:pt x="2804" y="8001"/>
                  <a:pt x="3391" y="8064"/>
                  <a:pt x="3992" y="8064"/>
                </a:cubicBezTo>
                <a:cubicBezTo>
                  <a:pt x="4761" y="8064"/>
                  <a:pt x="5553" y="7960"/>
                  <a:pt x="6201" y="7875"/>
                </a:cubicBezTo>
                <a:cubicBezTo>
                  <a:pt x="6475" y="7844"/>
                  <a:pt x="6809" y="7783"/>
                  <a:pt x="7022" y="7601"/>
                </a:cubicBezTo>
                <a:cubicBezTo>
                  <a:pt x="7265" y="7419"/>
                  <a:pt x="7417" y="7084"/>
                  <a:pt x="7265" y="6811"/>
                </a:cubicBezTo>
                <a:cubicBezTo>
                  <a:pt x="7113" y="6568"/>
                  <a:pt x="6779" y="6507"/>
                  <a:pt x="6475" y="6476"/>
                </a:cubicBezTo>
                <a:cubicBezTo>
                  <a:pt x="5259" y="6416"/>
                  <a:pt x="3982" y="6264"/>
                  <a:pt x="2797" y="6264"/>
                </a:cubicBezTo>
                <a:cubicBezTo>
                  <a:pt x="4317" y="6021"/>
                  <a:pt x="5837" y="5777"/>
                  <a:pt x="7356" y="5534"/>
                </a:cubicBezTo>
                <a:cubicBezTo>
                  <a:pt x="7660" y="5473"/>
                  <a:pt x="7934" y="5443"/>
                  <a:pt x="8207" y="5291"/>
                </a:cubicBezTo>
                <a:cubicBezTo>
                  <a:pt x="8451" y="5139"/>
                  <a:pt x="8663" y="4896"/>
                  <a:pt x="8663" y="4592"/>
                </a:cubicBezTo>
                <a:cubicBezTo>
                  <a:pt x="8663" y="4106"/>
                  <a:pt x="8116" y="3771"/>
                  <a:pt x="7630" y="3710"/>
                </a:cubicBezTo>
                <a:cubicBezTo>
                  <a:pt x="7782" y="3498"/>
                  <a:pt x="7934" y="3255"/>
                  <a:pt x="7903" y="3011"/>
                </a:cubicBezTo>
                <a:cubicBezTo>
                  <a:pt x="7843" y="2586"/>
                  <a:pt x="7265" y="2464"/>
                  <a:pt x="6809" y="2434"/>
                </a:cubicBezTo>
                <a:cubicBezTo>
                  <a:pt x="5867" y="2403"/>
                  <a:pt x="4894" y="2373"/>
                  <a:pt x="3922" y="2343"/>
                </a:cubicBezTo>
                <a:cubicBezTo>
                  <a:pt x="3898" y="2341"/>
                  <a:pt x="3870" y="2340"/>
                  <a:pt x="3839" y="2340"/>
                </a:cubicBezTo>
                <a:cubicBezTo>
                  <a:pt x="3617" y="2340"/>
                  <a:pt x="3213" y="2387"/>
                  <a:pt x="2847" y="2387"/>
                </a:cubicBezTo>
                <a:cubicBezTo>
                  <a:pt x="2532" y="2387"/>
                  <a:pt x="2246" y="2352"/>
                  <a:pt x="2128" y="2221"/>
                </a:cubicBezTo>
                <a:cubicBezTo>
                  <a:pt x="2037" y="2099"/>
                  <a:pt x="2098" y="1917"/>
                  <a:pt x="2219" y="1826"/>
                </a:cubicBezTo>
                <a:cubicBezTo>
                  <a:pt x="2341" y="1735"/>
                  <a:pt x="2523" y="1704"/>
                  <a:pt x="2675" y="1704"/>
                </a:cubicBezTo>
                <a:cubicBezTo>
                  <a:pt x="4226" y="1583"/>
                  <a:pt x="5867" y="1644"/>
                  <a:pt x="7387" y="1340"/>
                </a:cubicBezTo>
                <a:cubicBezTo>
                  <a:pt x="7569" y="397"/>
                  <a:pt x="6292" y="124"/>
                  <a:pt x="5593" y="93"/>
                </a:cubicBezTo>
                <a:lnTo>
                  <a:pt x="5533" y="93"/>
                </a:lnTo>
                <a:cubicBezTo>
                  <a:pt x="5027" y="68"/>
                  <a:pt x="4258" y="1"/>
                  <a:pt x="3471" y="1"/>
                </a:cubicBezTo>
                <a:close/>
              </a:path>
            </a:pathLst>
          </a:custGeom>
          <a:solidFill>
            <a:srgbClr val="DD98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3"/>
          <p:cNvSpPr/>
          <p:nvPr/>
        </p:nvSpPr>
        <p:spPr>
          <a:xfrm>
            <a:off x="7464310" y="4601563"/>
            <a:ext cx="114472" cy="10288"/>
          </a:xfrm>
          <a:custGeom>
            <a:rect b="b" l="l" r="r" t="t"/>
            <a:pathLst>
              <a:path extrusionOk="0" h="609" w="5959">
                <a:moveTo>
                  <a:pt x="3947" y="1"/>
                </a:moveTo>
                <a:cubicBezTo>
                  <a:pt x="2608" y="1"/>
                  <a:pt x="1277" y="122"/>
                  <a:pt x="1" y="609"/>
                </a:cubicBezTo>
                <a:cubicBezTo>
                  <a:pt x="1004" y="548"/>
                  <a:pt x="2007" y="457"/>
                  <a:pt x="2979" y="396"/>
                </a:cubicBezTo>
                <a:cubicBezTo>
                  <a:pt x="3861" y="305"/>
                  <a:pt x="5137" y="365"/>
                  <a:pt x="5958" y="61"/>
                </a:cubicBezTo>
                <a:cubicBezTo>
                  <a:pt x="5289" y="31"/>
                  <a:pt x="4617" y="1"/>
                  <a:pt x="3947" y="1"/>
                </a:cubicBezTo>
                <a:close/>
              </a:path>
            </a:pathLst>
          </a:custGeom>
          <a:solidFill>
            <a:srgbClr val="DD98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6" name="Google Shape;686;p13"/>
          <p:cNvGrpSpPr/>
          <p:nvPr/>
        </p:nvGrpSpPr>
        <p:grpSpPr>
          <a:xfrm>
            <a:off x="6280620" y="3109643"/>
            <a:ext cx="728154" cy="658888"/>
            <a:chOff x="5166961" y="1570138"/>
            <a:chExt cx="947623" cy="975118"/>
          </a:xfrm>
        </p:grpSpPr>
        <p:sp>
          <p:nvSpPr>
            <p:cNvPr id="687" name="Google Shape;687;p13"/>
            <p:cNvSpPr/>
            <p:nvPr/>
          </p:nvSpPr>
          <p:spPr>
            <a:xfrm rot="-1520100">
              <a:off x="5294268" y="1682306"/>
              <a:ext cx="693009" cy="750782"/>
            </a:xfrm>
            <a:custGeom>
              <a:rect b="b" l="l" r="r" t="t"/>
              <a:pathLst>
                <a:path extrusionOk="0" h="30032" w="27721">
                  <a:moveTo>
                    <a:pt x="14712" y="0"/>
                  </a:moveTo>
                  <a:lnTo>
                    <a:pt x="0" y="10487"/>
                  </a:lnTo>
                  <a:lnTo>
                    <a:pt x="729" y="28329"/>
                  </a:lnTo>
                  <a:lnTo>
                    <a:pt x="25563" y="30031"/>
                  </a:lnTo>
                  <a:lnTo>
                    <a:pt x="27721" y="11338"/>
                  </a:lnTo>
                  <a:lnTo>
                    <a:pt x="14712" y="0"/>
                  </a:lnTo>
                  <a:close/>
                </a:path>
              </a:pathLst>
            </a:custGeom>
            <a:solidFill>
              <a:schemeClr val="accent2"/>
            </a:solidFill>
            <a:ln cap="flat" cmpd="sng" w="98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3"/>
            <p:cNvSpPr/>
            <p:nvPr/>
          </p:nvSpPr>
          <p:spPr>
            <a:xfrm rot="-1520100">
              <a:off x="5354791" y="1948307"/>
              <a:ext cx="638310" cy="483314"/>
            </a:xfrm>
            <a:custGeom>
              <a:rect b="b" l="l" r="r" t="t"/>
              <a:pathLst>
                <a:path extrusionOk="0" h="19333" w="25533">
                  <a:moveTo>
                    <a:pt x="0" y="0"/>
                  </a:moveTo>
                  <a:lnTo>
                    <a:pt x="699" y="17630"/>
                  </a:lnTo>
                  <a:lnTo>
                    <a:pt x="25533" y="19332"/>
                  </a:lnTo>
                  <a:lnTo>
                    <a:pt x="25533" y="19332"/>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3"/>
            <p:cNvSpPr/>
            <p:nvPr/>
          </p:nvSpPr>
          <p:spPr>
            <a:xfrm rot="-1520100">
              <a:off x="5660433" y="1888195"/>
              <a:ext cx="372366" cy="462789"/>
            </a:xfrm>
            <a:custGeom>
              <a:rect b="b" l="l" r="r" t="t"/>
              <a:pathLst>
                <a:path extrusionOk="0" h="18512" w="14895">
                  <a:moveTo>
                    <a:pt x="14894" y="0"/>
                  </a:moveTo>
                  <a:lnTo>
                    <a:pt x="1" y="8845"/>
                  </a:lnTo>
                  <a:lnTo>
                    <a:pt x="12767" y="18511"/>
                  </a:lnTo>
                  <a:lnTo>
                    <a:pt x="1489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3"/>
            <p:cNvSpPr/>
            <p:nvPr/>
          </p:nvSpPr>
          <p:spPr>
            <a:xfrm rot="-1520100">
              <a:off x="5429354" y="2244933"/>
              <a:ext cx="301693" cy="199095"/>
            </a:xfrm>
            <a:custGeom>
              <a:rect b="b" l="l" r="r" t="t"/>
              <a:pathLst>
                <a:path extrusionOk="0" fill="none" h="7964" w="12068">
                  <a:moveTo>
                    <a:pt x="0" y="7964"/>
                  </a:moveTo>
                  <a:lnTo>
                    <a:pt x="12068" y="0"/>
                  </a:lnTo>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3"/>
            <p:cNvSpPr/>
            <p:nvPr/>
          </p:nvSpPr>
          <p:spPr>
            <a:xfrm rot="-1520100">
              <a:off x="5355021" y="1781833"/>
              <a:ext cx="546362" cy="408090"/>
            </a:xfrm>
            <a:custGeom>
              <a:rect b="b" l="l" r="r" t="t"/>
              <a:pathLst>
                <a:path extrusionOk="0" h="16324" w="21855">
                  <a:moveTo>
                    <a:pt x="0" y="1"/>
                  </a:moveTo>
                  <a:lnTo>
                    <a:pt x="304" y="9667"/>
                  </a:lnTo>
                  <a:lnTo>
                    <a:pt x="9089" y="16323"/>
                  </a:lnTo>
                  <a:lnTo>
                    <a:pt x="21216" y="9119"/>
                  </a:lnTo>
                  <a:lnTo>
                    <a:pt x="21855" y="57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3"/>
            <p:cNvSpPr/>
            <p:nvPr/>
          </p:nvSpPr>
          <p:spPr>
            <a:xfrm rot="-1520100">
              <a:off x="5815761" y="1760189"/>
              <a:ext cx="152746" cy="152771"/>
            </a:xfrm>
            <a:custGeom>
              <a:rect b="b" l="l" r="r" t="t"/>
              <a:pathLst>
                <a:path extrusionOk="0" h="6111" w="6110">
                  <a:moveTo>
                    <a:pt x="3070" y="1"/>
                  </a:moveTo>
                  <a:cubicBezTo>
                    <a:pt x="1368" y="1"/>
                    <a:pt x="0" y="1369"/>
                    <a:pt x="0" y="3071"/>
                  </a:cubicBezTo>
                  <a:cubicBezTo>
                    <a:pt x="0" y="4742"/>
                    <a:pt x="1368" y="6110"/>
                    <a:pt x="3070" y="6110"/>
                  </a:cubicBezTo>
                  <a:cubicBezTo>
                    <a:pt x="4742" y="6110"/>
                    <a:pt x="6110" y="4742"/>
                    <a:pt x="6110" y="3071"/>
                  </a:cubicBezTo>
                  <a:cubicBezTo>
                    <a:pt x="6110" y="1369"/>
                    <a:pt x="4742" y="1"/>
                    <a:pt x="30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3" name="Google Shape;693;p13"/>
          <p:cNvGrpSpPr/>
          <p:nvPr/>
        </p:nvGrpSpPr>
        <p:grpSpPr>
          <a:xfrm rot="1751683">
            <a:off x="7800182" y="2837628"/>
            <a:ext cx="703851" cy="686047"/>
            <a:chOff x="5166961" y="1570138"/>
            <a:chExt cx="947623" cy="975118"/>
          </a:xfrm>
        </p:grpSpPr>
        <p:sp>
          <p:nvSpPr>
            <p:cNvPr id="694" name="Google Shape;694;p13"/>
            <p:cNvSpPr/>
            <p:nvPr/>
          </p:nvSpPr>
          <p:spPr>
            <a:xfrm rot="-1520100">
              <a:off x="5294268" y="1682306"/>
              <a:ext cx="693009" cy="750782"/>
            </a:xfrm>
            <a:custGeom>
              <a:rect b="b" l="l" r="r" t="t"/>
              <a:pathLst>
                <a:path extrusionOk="0" h="30032" w="27721">
                  <a:moveTo>
                    <a:pt x="14712" y="0"/>
                  </a:moveTo>
                  <a:lnTo>
                    <a:pt x="0" y="10487"/>
                  </a:lnTo>
                  <a:lnTo>
                    <a:pt x="729" y="28329"/>
                  </a:lnTo>
                  <a:lnTo>
                    <a:pt x="25563" y="30031"/>
                  </a:lnTo>
                  <a:lnTo>
                    <a:pt x="27721" y="11338"/>
                  </a:lnTo>
                  <a:lnTo>
                    <a:pt x="14712" y="0"/>
                  </a:lnTo>
                  <a:close/>
                </a:path>
              </a:pathLst>
            </a:custGeom>
            <a:solidFill>
              <a:schemeClr val="accent2"/>
            </a:solidFill>
            <a:ln cap="flat" cmpd="sng" w="98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3"/>
            <p:cNvSpPr/>
            <p:nvPr/>
          </p:nvSpPr>
          <p:spPr>
            <a:xfrm rot="-1520100">
              <a:off x="5354791" y="1948307"/>
              <a:ext cx="638310" cy="483314"/>
            </a:xfrm>
            <a:custGeom>
              <a:rect b="b" l="l" r="r" t="t"/>
              <a:pathLst>
                <a:path extrusionOk="0" h="19333" w="25533">
                  <a:moveTo>
                    <a:pt x="0" y="0"/>
                  </a:moveTo>
                  <a:lnTo>
                    <a:pt x="699" y="17630"/>
                  </a:lnTo>
                  <a:lnTo>
                    <a:pt x="25533" y="19332"/>
                  </a:lnTo>
                  <a:lnTo>
                    <a:pt x="25533" y="19332"/>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3"/>
            <p:cNvSpPr/>
            <p:nvPr/>
          </p:nvSpPr>
          <p:spPr>
            <a:xfrm rot="-1520100">
              <a:off x="5660433" y="1888195"/>
              <a:ext cx="372366" cy="462789"/>
            </a:xfrm>
            <a:custGeom>
              <a:rect b="b" l="l" r="r" t="t"/>
              <a:pathLst>
                <a:path extrusionOk="0" h="18512" w="14895">
                  <a:moveTo>
                    <a:pt x="14894" y="0"/>
                  </a:moveTo>
                  <a:lnTo>
                    <a:pt x="1" y="8845"/>
                  </a:lnTo>
                  <a:lnTo>
                    <a:pt x="12767" y="18511"/>
                  </a:lnTo>
                  <a:lnTo>
                    <a:pt x="1489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3"/>
            <p:cNvSpPr/>
            <p:nvPr/>
          </p:nvSpPr>
          <p:spPr>
            <a:xfrm rot="-1520100">
              <a:off x="5429354" y="2244933"/>
              <a:ext cx="301693" cy="199095"/>
            </a:xfrm>
            <a:custGeom>
              <a:rect b="b" l="l" r="r" t="t"/>
              <a:pathLst>
                <a:path extrusionOk="0" fill="none" h="7964" w="12068">
                  <a:moveTo>
                    <a:pt x="0" y="7964"/>
                  </a:moveTo>
                  <a:lnTo>
                    <a:pt x="12068"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3"/>
            <p:cNvSpPr/>
            <p:nvPr/>
          </p:nvSpPr>
          <p:spPr>
            <a:xfrm rot="-1520100">
              <a:off x="5355021" y="1781833"/>
              <a:ext cx="546362" cy="408090"/>
            </a:xfrm>
            <a:custGeom>
              <a:rect b="b" l="l" r="r" t="t"/>
              <a:pathLst>
                <a:path extrusionOk="0" h="16324" w="21855">
                  <a:moveTo>
                    <a:pt x="0" y="1"/>
                  </a:moveTo>
                  <a:lnTo>
                    <a:pt x="304" y="9667"/>
                  </a:lnTo>
                  <a:lnTo>
                    <a:pt x="9089" y="16323"/>
                  </a:lnTo>
                  <a:lnTo>
                    <a:pt x="21216" y="9119"/>
                  </a:lnTo>
                  <a:lnTo>
                    <a:pt x="21855" y="57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9" name="Google Shape;699;p13"/>
          <p:cNvGrpSpPr/>
          <p:nvPr/>
        </p:nvGrpSpPr>
        <p:grpSpPr>
          <a:xfrm>
            <a:off x="7212831" y="2865999"/>
            <a:ext cx="357869" cy="243760"/>
            <a:chOff x="5174873" y="2901823"/>
            <a:chExt cx="465732" cy="360752"/>
          </a:xfrm>
        </p:grpSpPr>
        <p:sp>
          <p:nvSpPr>
            <p:cNvPr id="700" name="Google Shape;700;p13"/>
            <p:cNvSpPr/>
            <p:nvPr/>
          </p:nvSpPr>
          <p:spPr>
            <a:xfrm>
              <a:off x="5174873" y="2901823"/>
              <a:ext cx="465732" cy="360752"/>
            </a:xfrm>
            <a:custGeom>
              <a:rect b="b" l="l" r="r" t="t"/>
              <a:pathLst>
                <a:path extrusionOk="0" h="23192" w="29941">
                  <a:moveTo>
                    <a:pt x="12524" y="0"/>
                  </a:moveTo>
                  <a:cubicBezTo>
                    <a:pt x="5624" y="0"/>
                    <a:pt x="0" y="5198"/>
                    <a:pt x="0" y="11611"/>
                  </a:cubicBezTo>
                  <a:cubicBezTo>
                    <a:pt x="0" y="17994"/>
                    <a:pt x="5624" y="23192"/>
                    <a:pt x="12524" y="23192"/>
                  </a:cubicBezTo>
                  <a:cubicBezTo>
                    <a:pt x="15442" y="23192"/>
                    <a:pt x="18116" y="22280"/>
                    <a:pt x="20214" y="20730"/>
                  </a:cubicBezTo>
                  <a:cubicBezTo>
                    <a:pt x="21763" y="22065"/>
                    <a:pt x="23718" y="22681"/>
                    <a:pt x="25726" y="22681"/>
                  </a:cubicBezTo>
                  <a:cubicBezTo>
                    <a:pt x="27147" y="22681"/>
                    <a:pt x="28593" y="22373"/>
                    <a:pt x="29940" y="21794"/>
                  </a:cubicBezTo>
                  <a:cubicBezTo>
                    <a:pt x="26293" y="21307"/>
                    <a:pt x="23405" y="20304"/>
                    <a:pt x="23162" y="17721"/>
                  </a:cubicBezTo>
                  <a:cubicBezTo>
                    <a:pt x="24347" y="15927"/>
                    <a:pt x="25047" y="13830"/>
                    <a:pt x="25047" y="11611"/>
                  </a:cubicBezTo>
                  <a:cubicBezTo>
                    <a:pt x="25047" y="5198"/>
                    <a:pt x="19454" y="0"/>
                    <a:pt x="1252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3"/>
            <p:cNvSpPr/>
            <p:nvPr/>
          </p:nvSpPr>
          <p:spPr>
            <a:xfrm>
              <a:off x="5271550" y="3025881"/>
              <a:ext cx="85907" cy="135103"/>
            </a:xfrm>
            <a:custGeom>
              <a:rect b="b" l="l" r="r" t="t"/>
              <a:pathLst>
                <a:path extrusionOk="0" h="10183" w="6475">
                  <a:moveTo>
                    <a:pt x="2462" y="0"/>
                  </a:moveTo>
                  <a:lnTo>
                    <a:pt x="2462" y="2401"/>
                  </a:lnTo>
                  <a:lnTo>
                    <a:pt x="5016" y="2401"/>
                  </a:lnTo>
                  <a:lnTo>
                    <a:pt x="5016" y="0"/>
                  </a:lnTo>
                  <a:close/>
                  <a:moveTo>
                    <a:pt x="2462" y="3404"/>
                  </a:moveTo>
                  <a:lnTo>
                    <a:pt x="2462" y="3678"/>
                  </a:lnTo>
                  <a:cubicBezTo>
                    <a:pt x="2462" y="3891"/>
                    <a:pt x="2402" y="4073"/>
                    <a:pt x="2310" y="4256"/>
                  </a:cubicBezTo>
                  <a:cubicBezTo>
                    <a:pt x="2219" y="4408"/>
                    <a:pt x="2006" y="4651"/>
                    <a:pt x="1672" y="4894"/>
                  </a:cubicBezTo>
                  <a:lnTo>
                    <a:pt x="1216" y="5289"/>
                  </a:lnTo>
                  <a:cubicBezTo>
                    <a:pt x="791" y="5684"/>
                    <a:pt x="456" y="6049"/>
                    <a:pt x="274" y="6414"/>
                  </a:cubicBezTo>
                  <a:cubicBezTo>
                    <a:pt x="91" y="6748"/>
                    <a:pt x="0" y="7143"/>
                    <a:pt x="0" y="7569"/>
                  </a:cubicBezTo>
                  <a:cubicBezTo>
                    <a:pt x="0" y="8420"/>
                    <a:pt x="304" y="9058"/>
                    <a:pt x="912" y="9514"/>
                  </a:cubicBezTo>
                  <a:cubicBezTo>
                    <a:pt x="1520" y="9970"/>
                    <a:pt x="2402" y="10183"/>
                    <a:pt x="3557" y="10183"/>
                  </a:cubicBezTo>
                  <a:cubicBezTo>
                    <a:pt x="3982" y="10183"/>
                    <a:pt x="4438" y="10122"/>
                    <a:pt x="4924" y="10031"/>
                  </a:cubicBezTo>
                  <a:cubicBezTo>
                    <a:pt x="5411" y="9970"/>
                    <a:pt x="5927" y="9818"/>
                    <a:pt x="6475" y="9636"/>
                  </a:cubicBezTo>
                  <a:lnTo>
                    <a:pt x="6475" y="7538"/>
                  </a:lnTo>
                  <a:cubicBezTo>
                    <a:pt x="6019" y="7812"/>
                    <a:pt x="5532" y="8055"/>
                    <a:pt x="5107" y="8207"/>
                  </a:cubicBezTo>
                  <a:cubicBezTo>
                    <a:pt x="4651" y="8359"/>
                    <a:pt x="4225" y="8420"/>
                    <a:pt x="3860" y="8420"/>
                  </a:cubicBezTo>
                  <a:cubicBezTo>
                    <a:pt x="3435" y="8420"/>
                    <a:pt x="3131" y="8329"/>
                    <a:pt x="2918" y="8146"/>
                  </a:cubicBezTo>
                  <a:cubicBezTo>
                    <a:pt x="2675" y="7994"/>
                    <a:pt x="2553" y="7751"/>
                    <a:pt x="2553" y="7417"/>
                  </a:cubicBezTo>
                  <a:cubicBezTo>
                    <a:pt x="2553" y="7204"/>
                    <a:pt x="2614" y="7022"/>
                    <a:pt x="2736" y="6809"/>
                  </a:cubicBezTo>
                  <a:cubicBezTo>
                    <a:pt x="2888" y="6596"/>
                    <a:pt x="3070" y="6383"/>
                    <a:pt x="3344" y="6170"/>
                  </a:cubicBezTo>
                  <a:lnTo>
                    <a:pt x="3769" y="5775"/>
                  </a:lnTo>
                  <a:cubicBezTo>
                    <a:pt x="4286" y="5319"/>
                    <a:pt x="4620" y="4955"/>
                    <a:pt x="4772" y="4681"/>
                  </a:cubicBezTo>
                  <a:cubicBezTo>
                    <a:pt x="4924" y="4408"/>
                    <a:pt x="5016" y="4073"/>
                    <a:pt x="5016" y="3708"/>
                  </a:cubicBezTo>
                  <a:lnTo>
                    <a:pt x="5016" y="340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3"/>
            <p:cNvSpPr/>
            <p:nvPr/>
          </p:nvSpPr>
          <p:spPr>
            <a:xfrm>
              <a:off x="5383249" y="2990789"/>
              <a:ext cx="85920" cy="134705"/>
            </a:xfrm>
            <a:custGeom>
              <a:rect b="b" l="l" r="r" t="t"/>
              <a:pathLst>
                <a:path extrusionOk="0" h="10153" w="6476">
                  <a:moveTo>
                    <a:pt x="2919" y="1"/>
                  </a:moveTo>
                  <a:cubicBezTo>
                    <a:pt x="2493" y="1"/>
                    <a:pt x="2037" y="31"/>
                    <a:pt x="1581" y="122"/>
                  </a:cubicBezTo>
                  <a:cubicBezTo>
                    <a:pt x="1095" y="214"/>
                    <a:pt x="578" y="335"/>
                    <a:pt x="1" y="548"/>
                  </a:cubicBezTo>
                  <a:lnTo>
                    <a:pt x="1" y="2645"/>
                  </a:lnTo>
                  <a:cubicBezTo>
                    <a:pt x="487" y="2341"/>
                    <a:pt x="943" y="2128"/>
                    <a:pt x="1399" y="1976"/>
                  </a:cubicBezTo>
                  <a:cubicBezTo>
                    <a:pt x="1825" y="1824"/>
                    <a:pt x="2250" y="1733"/>
                    <a:pt x="2615" y="1733"/>
                  </a:cubicBezTo>
                  <a:cubicBezTo>
                    <a:pt x="3040" y="1733"/>
                    <a:pt x="3344" y="1824"/>
                    <a:pt x="3588" y="2007"/>
                  </a:cubicBezTo>
                  <a:cubicBezTo>
                    <a:pt x="3800" y="2189"/>
                    <a:pt x="3922" y="2432"/>
                    <a:pt x="3922" y="2736"/>
                  </a:cubicBezTo>
                  <a:cubicBezTo>
                    <a:pt x="3922" y="2949"/>
                    <a:pt x="3861" y="3162"/>
                    <a:pt x="3740" y="3344"/>
                  </a:cubicBezTo>
                  <a:cubicBezTo>
                    <a:pt x="3618" y="3557"/>
                    <a:pt x="3405" y="3770"/>
                    <a:pt x="3132" y="4013"/>
                  </a:cubicBezTo>
                  <a:lnTo>
                    <a:pt x="2676" y="4408"/>
                  </a:lnTo>
                  <a:cubicBezTo>
                    <a:pt x="2189" y="4834"/>
                    <a:pt x="1855" y="5198"/>
                    <a:pt x="1703" y="5472"/>
                  </a:cubicBezTo>
                  <a:cubicBezTo>
                    <a:pt x="1551" y="5746"/>
                    <a:pt x="1460" y="6080"/>
                    <a:pt x="1460" y="6445"/>
                  </a:cubicBezTo>
                  <a:lnTo>
                    <a:pt x="1460" y="6779"/>
                  </a:lnTo>
                  <a:lnTo>
                    <a:pt x="4013" y="6779"/>
                  </a:lnTo>
                  <a:lnTo>
                    <a:pt x="4013" y="6475"/>
                  </a:lnTo>
                  <a:cubicBezTo>
                    <a:pt x="4013" y="6262"/>
                    <a:pt x="4074" y="6080"/>
                    <a:pt x="4165" y="5928"/>
                  </a:cubicBezTo>
                  <a:cubicBezTo>
                    <a:pt x="4256" y="5746"/>
                    <a:pt x="4469" y="5533"/>
                    <a:pt x="4803" y="5259"/>
                  </a:cubicBezTo>
                  <a:lnTo>
                    <a:pt x="5259" y="4864"/>
                  </a:lnTo>
                  <a:cubicBezTo>
                    <a:pt x="5685" y="4469"/>
                    <a:pt x="6019" y="4104"/>
                    <a:pt x="6202" y="3770"/>
                  </a:cubicBezTo>
                  <a:cubicBezTo>
                    <a:pt x="6384" y="3405"/>
                    <a:pt x="6475" y="3040"/>
                    <a:pt x="6475" y="2584"/>
                  </a:cubicBezTo>
                  <a:cubicBezTo>
                    <a:pt x="6475" y="1733"/>
                    <a:pt x="6171" y="1095"/>
                    <a:pt x="5563" y="639"/>
                  </a:cubicBezTo>
                  <a:cubicBezTo>
                    <a:pt x="4955" y="214"/>
                    <a:pt x="4074" y="1"/>
                    <a:pt x="2919" y="1"/>
                  </a:cubicBezTo>
                  <a:close/>
                  <a:moveTo>
                    <a:pt x="1460" y="7752"/>
                  </a:moveTo>
                  <a:lnTo>
                    <a:pt x="1460" y="10153"/>
                  </a:lnTo>
                  <a:lnTo>
                    <a:pt x="4013" y="10153"/>
                  </a:lnTo>
                  <a:lnTo>
                    <a:pt x="4013" y="775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3" name="Google Shape;703;p13"/>
          <p:cNvSpPr/>
          <p:nvPr/>
        </p:nvSpPr>
        <p:spPr>
          <a:xfrm>
            <a:off x="6623659" y="3883123"/>
            <a:ext cx="770995" cy="317927"/>
          </a:xfrm>
          <a:custGeom>
            <a:rect b="b" l="l" r="r" t="t"/>
            <a:pathLst>
              <a:path extrusionOk="0" h="35473" w="60792">
                <a:moveTo>
                  <a:pt x="5258" y="1"/>
                </a:moveTo>
                <a:cubicBezTo>
                  <a:pt x="2371" y="1"/>
                  <a:pt x="0" y="2372"/>
                  <a:pt x="0" y="5290"/>
                </a:cubicBezTo>
                <a:lnTo>
                  <a:pt x="0" y="18664"/>
                </a:lnTo>
                <a:cubicBezTo>
                  <a:pt x="0" y="21582"/>
                  <a:pt x="2371" y="23922"/>
                  <a:pt x="5258" y="23922"/>
                </a:cubicBezTo>
                <a:lnTo>
                  <a:pt x="44955" y="23922"/>
                </a:lnTo>
                <a:cubicBezTo>
                  <a:pt x="45928" y="28633"/>
                  <a:pt x="48238" y="32433"/>
                  <a:pt x="51582" y="35472"/>
                </a:cubicBezTo>
                <a:cubicBezTo>
                  <a:pt x="49211" y="31551"/>
                  <a:pt x="47812" y="27661"/>
                  <a:pt x="49667" y="23922"/>
                </a:cubicBezTo>
                <a:lnTo>
                  <a:pt x="55533" y="23922"/>
                </a:lnTo>
                <a:cubicBezTo>
                  <a:pt x="58421" y="23922"/>
                  <a:pt x="60791" y="21582"/>
                  <a:pt x="60791" y="18664"/>
                </a:cubicBezTo>
                <a:lnTo>
                  <a:pt x="60791" y="5290"/>
                </a:lnTo>
                <a:cubicBezTo>
                  <a:pt x="60791" y="2372"/>
                  <a:pt x="58421" y="1"/>
                  <a:pt x="555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3"/>
          <p:cNvSpPr txBox="1"/>
          <p:nvPr/>
        </p:nvSpPr>
        <p:spPr>
          <a:xfrm>
            <a:off x="6589208" y="3880370"/>
            <a:ext cx="835800" cy="21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Zen Kaku Gothic New Medium"/>
                <a:ea typeface="Zen Kaku Gothic New Medium"/>
                <a:cs typeface="Zen Kaku Gothic New Medium"/>
                <a:sym typeface="Zen Kaku Gothic New Medium"/>
              </a:rPr>
              <a:t>Help</a:t>
            </a:r>
            <a:endParaRPr b="0" i="0" sz="1400" u="none" cap="none" strike="noStrike">
              <a:solidFill>
                <a:srgbClr val="000000"/>
              </a:solidFill>
              <a:latin typeface="Zen Kaku Gothic New Medium"/>
              <a:ea typeface="Zen Kaku Gothic New Medium"/>
              <a:cs typeface="Zen Kaku Gothic New Medium"/>
              <a:sym typeface="Zen Kaku Gothic New Medium"/>
            </a:endParaRPr>
          </a:p>
        </p:txBody>
      </p:sp>
      <p:sp>
        <p:nvSpPr>
          <p:cNvPr id="705" name="Google Shape;705;p13"/>
          <p:cNvSpPr txBox="1"/>
          <p:nvPr/>
        </p:nvSpPr>
        <p:spPr>
          <a:xfrm>
            <a:off x="310800" y="1229975"/>
            <a:ext cx="2907300" cy="3459600"/>
          </a:xfrm>
          <a:prstGeom prst="rect">
            <a:avLst/>
          </a:prstGeom>
          <a:solidFill>
            <a:schemeClr val="accent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Sarah (Student):</a:t>
            </a:r>
            <a:endParaRPr b="1">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Logs in and enroll in ‘Data Science’ course.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Provides payment details and confirms enrollment and </a:t>
            </a:r>
            <a:r>
              <a:rPr lang="en" sz="1200">
                <a:latin typeface="Times New Roman"/>
                <a:ea typeface="Times New Roman"/>
                <a:cs typeface="Times New Roman"/>
                <a:sym typeface="Times New Roman"/>
              </a:rPr>
              <a:t>receives</a:t>
            </a:r>
            <a:r>
              <a:rPr lang="en" sz="1200">
                <a:latin typeface="Times New Roman"/>
                <a:ea typeface="Times New Roman"/>
                <a:cs typeface="Times New Roman"/>
                <a:sym typeface="Times New Roman"/>
              </a:rPr>
              <a:t> email confirmation.</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A</a:t>
            </a:r>
            <a:r>
              <a:rPr lang="en" sz="1200">
                <a:latin typeface="Times New Roman"/>
                <a:ea typeface="Times New Roman"/>
                <a:cs typeface="Times New Roman"/>
                <a:sym typeface="Times New Roman"/>
              </a:rPr>
              <a:t>ccesses course materials, lecture, assignments and interacts with peers and posts questions on course forum.</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Receives personalized feedback from James and participates in Q&amp;A sessions.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Upon completion, receives a notification congratulating her on her accomplishment and survey on the learning experience and suggestions for future improvements.</a:t>
            </a:r>
            <a:endParaRPr sz="1200">
              <a:latin typeface="Times New Roman"/>
              <a:ea typeface="Times New Roman"/>
              <a:cs typeface="Times New Roman"/>
              <a:sym typeface="Times New Roman"/>
            </a:endParaRPr>
          </a:p>
        </p:txBody>
      </p:sp>
      <p:sp>
        <p:nvSpPr>
          <p:cNvPr id="706" name="Google Shape;706;p13"/>
          <p:cNvSpPr txBox="1"/>
          <p:nvPr/>
        </p:nvSpPr>
        <p:spPr>
          <a:xfrm>
            <a:off x="3342425" y="1229975"/>
            <a:ext cx="2602200" cy="3459600"/>
          </a:xfrm>
          <a:prstGeom prst="rect">
            <a:avLst/>
          </a:prstGeom>
          <a:solidFill>
            <a:schemeClr val="accent5"/>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James (Instructor):</a:t>
            </a:r>
            <a:endParaRPr b="1">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Notified of Sarah's enrollment.</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Logs into his account and manage student enrollment.</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Provides course content and feedback, and interacts with students.</a:t>
            </a:r>
            <a:endParaRPr sz="1200">
              <a:latin typeface="Times New Roman"/>
              <a:ea typeface="Times New Roman"/>
              <a:cs typeface="Times New Roman"/>
              <a:sym typeface="Times New Roman"/>
            </a:endParaRPr>
          </a:p>
        </p:txBody>
      </p:sp>
      <p:sp>
        <p:nvSpPr>
          <p:cNvPr id="707" name="Google Shape;707;p13"/>
          <p:cNvSpPr txBox="1"/>
          <p:nvPr/>
        </p:nvSpPr>
        <p:spPr>
          <a:xfrm>
            <a:off x="6068950" y="1229975"/>
            <a:ext cx="2602200" cy="1128300"/>
          </a:xfrm>
          <a:prstGeom prst="rect">
            <a:avLst/>
          </a:prstGeom>
          <a:solidFill>
            <a:schemeClr val="accen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Lin (Coursera Plus Staff):</a:t>
            </a:r>
            <a:endParaRPr b="1">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Oversee the enrollment process, manage course offerings, and gather feedback to enhance the platform's user experience.</a:t>
            </a:r>
            <a:endParaRPr b="1" sz="1200">
              <a:latin typeface="Times New Roman"/>
              <a:ea typeface="Times New Roman"/>
              <a:cs typeface="Times New Roman"/>
              <a:sym typeface="Times New Roman"/>
            </a:endParaRPr>
          </a:p>
          <a:p>
            <a:pPr indent="0" lvl="0" marL="0" rtl="0" algn="l">
              <a:spcBef>
                <a:spcPts val="0"/>
              </a:spcBef>
              <a:spcAft>
                <a:spcPts val="0"/>
              </a:spcAft>
              <a:buNone/>
            </a:pPr>
            <a:r>
              <a:t/>
            </a:r>
            <a:endParaRPr>
              <a:latin typeface="Zen Kaku Gothic New"/>
              <a:ea typeface="Zen Kaku Gothic New"/>
              <a:cs typeface="Zen Kaku Gothic New"/>
              <a:sym typeface="Zen Kaku Gothic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g2c136b8d622_0_258"/>
          <p:cNvSpPr txBox="1"/>
          <p:nvPr>
            <p:ph type="title"/>
          </p:nvPr>
        </p:nvSpPr>
        <p:spPr>
          <a:xfrm>
            <a:off x="354050" y="453425"/>
            <a:ext cx="8045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solidFill>
                  <a:srgbClr val="000000"/>
                </a:solidFill>
                <a:latin typeface="Oswald"/>
                <a:ea typeface="Oswald"/>
                <a:cs typeface="Oswald"/>
                <a:sym typeface="Oswald"/>
              </a:rPr>
              <a:t>CONCEPTUAL DATA-</a:t>
            </a:r>
            <a:r>
              <a:rPr b="1" lang="en">
                <a:solidFill>
                  <a:srgbClr val="000000"/>
                </a:solidFill>
                <a:latin typeface="Oswald"/>
                <a:ea typeface="Oswald"/>
                <a:cs typeface="Oswald"/>
                <a:sym typeface="Oswald"/>
              </a:rPr>
              <a:t>MODEL (EER)</a:t>
            </a:r>
            <a:endParaRPr b="1" i="1">
              <a:solidFill>
                <a:srgbClr val="000000"/>
              </a:solidFill>
              <a:latin typeface="Oswald"/>
              <a:ea typeface="Oswald"/>
              <a:cs typeface="Oswald"/>
              <a:sym typeface="Oswald"/>
            </a:endParaRPr>
          </a:p>
        </p:txBody>
      </p:sp>
      <p:pic>
        <p:nvPicPr>
          <p:cNvPr id="713" name="Google Shape;713;g2c136b8d622_0_258"/>
          <p:cNvPicPr preferRelativeResize="0"/>
          <p:nvPr/>
        </p:nvPicPr>
        <p:blipFill>
          <a:blip r:embed="rId3">
            <a:alphaModFix/>
          </a:blip>
          <a:stretch>
            <a:fillRect/>
          </a:stretch>
        </p:blipFill>
        <p:spPr>
          <a:xfrm>
            <a:off x="1893394" y="1341175"/>
            <a:ext cx="1066210" cy="817884"/>
          </a:xfrm>
          <a:prstGeom prst="rect">
            <a:avLst/>
          </a:prstGeom>
          <a:noFill/>
          <a:ln>
            <a:noFill/>
          </a:ln>
        </p:spPr>
      </p:pic>
      <p:pic>
        <p:nvPicPr>
          <p:cNvPr id="714" name="Google Shape;714;g2c136b8d622_0_258"/>
          <p:cNvPicPr preferRelativeResize="0"/>
          <p:nvPr/>
        </p:nvPicPr>
        <p:blipFill>
          <a:blip r:embed="rId4">
            <a:alphaModFix/>
          </a:blip>
          <a:stretch>
            <a:fillRect/>
          </a:stretch>
        </p:blipFill>
        <p:spPr>
          <a:xfrm>
            <a:off x="4399703" y="1341175"/>
            <a:ext cx="1066210" cy="817884"/>
          </a:xfrm>
          <a:prstGeom prst="rect">
            <a:avLst/>
          </a:prstGeom>
          <a:noFill/>
          <a:ln>
            <a:noFill/>
          </a:ln>
        </p:spPr>
      </p:pic>
      <p:pic>
        <p:nvPicPr>
          <p:cNvPr id="715" name="Google Shape;715;g2c136b8d622_0_258"/>
          <p:cNvPicPr preferRelativeResize="0"/>
          <p:nvPr/>
        </p:nvPicPr>
        <p:blipFill>
          <a:blip r:embed="rId5">
            <a:alphaModFix/>
          </a:blip>
          <a:stretch>
            <a:fillRect/>
          </a:stretch>
        </p:blipFill>
        <p:spPr>
          <a:xfrm>
            <a:off x="3141340" y="1341175"/>
            <a:ext cx="1066210" cy="817884"/>
          </a:xfrm>
          <a:prstGeom prst="rect">
            <a:avLst/>
          </a:prstGeom>
          <a:noFill/>
          <a:ln>
            <a:noFill/>
          </a:ln>
        </p:spPr>
      </p:pic>
      <p:pic>
        <p:nvPicPr>
          <p:cNvPr id="716" name="Google Shape;716;g2c136b8d622_0_258"/>
          <p:cNvPicPr preferRelativeResize="0"/>
          <p:nvPr/>
        </p:nvPicPr>
        <p:blipFill>
          <a:blip r:embed="rId6">
            <a:alphaModFix/>
          </a:blip>
          <a:stretch>
            <a:fillRect/>
          </a:stretch>
        </p:blipFill>
        <p:spPr>
          <a:xfrm>
            <a:off x="5652863" y="1341175"/>
            <a:ext cx="1066210" cy="817884"/>
          </a:xfrm>
          <a:prstGeom prst="rect">
            <a:avLst/>
          </a:prstGeom>
          <a:noFill/>
          <a:ln>
            <a:noFill/>
          </a:ln>
        </p:spPr>
      </p:pic>
      <p:pic>
        <p:nvPicPr>
          <p:cNvPr id="717" name="Google Shape;717;g2c136b8d622_0_258"/>
          <p:cNvPicPr preferRelativeResize="0"/>
          <p:nvPr/>
        </p:nvPicPr>
        <p:blipFill>
          <a:blip r:embed="rId7">
            <a:alphaModFix/>
          </a:blip>
          <a:stretch>
            <a:fillRect/>
          </a:stretch>
        </p:blipFill>
        <p:spPr>
          <a:xfrm>
            <a:off x="6906034" y="1341175"/>
            <a:ext cx="1066210" cy="817884"/>
          </a:xfrm>
          <a:prstGeom prst="rect">
            <a:avLst/>
          </a:prstGeom>
          <a:noFill/>
          <a:ln>
            <a:noFill/>
          </a:ln>
        </p:spPr>
      </p:pic>
      <p:pic>
        <p:nvPicPr>
          <p:cNvPr id="718" name="Google Shape;718;g2c136b8d622_0_258"/>
          <p:cNvPicPr preferRelativeResize="0"/>
          <p:nvPr/>
        </p:nvPicPr>
        <p:blipFill>
          <a:blip r:embed="rId8">
            <a:alphaModFix/>
          </a:blip>
          <a:stretch>
            <a:fillRect/>
          </a:stretch>
        </p:blipFill>
        <p:spPr>
          <a:xfrm>
            <a:off x="462600" y="2555129"/>
            <a:ext cx="1100456" cy="817875"/>
          </a:xfrm>
          <a:prstGeom prst="rect">
            <a:avLst/>
          </a:prstGeom>
          <a:noFill/>
          <a:ln>
            <a:noFill/>
          </a:ln>
        </p:spPr>
      </p:pic>
      <p:pic>
        <p:nvPicPr>
          <p:cNvPr id="719" name="Google Shape;719;g2c136b8d622_0_258"/>
          <p:cNvPicPr preferRelativeResize="0"/>
          <p:nvPr/>
        </p:nvPicPr>
        <p:blipFill>
          <a:blip r:embed="rId9">
            <a:alphaModFix/>
          </a:blip>
          <a:stretch>
            <a:fillRect/>
          </a:stretch>
        </p:blipFill>
        <p:spPr>
          <a:xfrm>
            <a:off x="1822612" y="2555121"/>
            <a:ext cx="1100456" cy="817875"/>
          </a:xfrm>
          <a:prstGeom prst="rect">
            <a:avLst/>
          </a:prstGeom>
          <a:noFill/>
          <a:ln>
            <a:noFill/>
          </a:ln>
        </p:spPr>
      </p:pic>
      <p:pic>
        <p:nvPicPr>
          <p:cNvPr id="720" name="Google Shape;720;g2c136b8d622_0_258"/>
          <p:cNvPicPr preferRelativeResize="0"/>
          <p:nvPr/>
        </p:nvPicPr>
        <p:blipFill>
          <a:blip r:embed="rId10">
            <a:alphaModFix/>
          </a:blip>
          <a:stretch>
            <a:fillRect/>
          </a:stretch>
        </p:blipFill>
        <p:spPr>
          <a:xfrm>
            <a:off x="3182612" y="2555129"/>
            <a:ext cx="1100456" cy="817875"/>
          </a:xfrm>
          <a:prstGeom prst="rect">
            <a:avLst/>
          </a:prstGeom>
          <a:noFill/>
          <a:ln>
            <a:noFill/>
          </a:ln>
        </p:spPr>
      </p:pic>
      <p:pic>
        <p:nvPicPr>
          <p:cNvPr id="721" name="Google Shape;721;g2c136b8d622_0_258"/>
          <p:cNvPicPr preferRelativeResize="0"/>
          <p:nvPr/>
        </p:nvPicPr>
        <p:blipFill>
          <a:blip r:embed="rId11">
            <a:alphaModFix/>
          </a:blip>
          <a:stretch>
            <a:fillRect/>
          </a:stretch>
        </p:blipFill>
        <p:spPr>
          <a:xfrm>
            <a:off x="5748899" y="2555129"/>
            <a:ext cx="1100456" cy="817875"/>
          </a:xfrm>
          <a:prstGeom prst="rect">
            <a:avLst/>
          </a:prstGeom>
          <a:noFill/>
          <a:ln>
            <a:noFill/>
          </a:ln>
        </p:spPr>
      </p:pic>
      <p:pic>
        <p:nvPicPr>
          <p:cNvPr id="722" name="Google Shape;722;g2c136b8d622_0_258"/>
          <p:cNvPicPr preferRelativeResize="0"/>
          <p:nvPr/>
        </p:nvPicPr>
        <p:blipFill>
          <a:blip r:embed="rId12">
            <a:alphaModFix/>
          </a:blip>
          <a:stretch>
            <a:fillRect/>
          </a:stretch>
        </p:blipFill>
        <p:spPr>
          <a:xfrm>
            <a:off x="4465756" y="2555129"/>
            <a:ext cx="1100456" cy="817875"/>
          </a:xfrm>
          <a:prstGeom prst="rect">
            <a:avLst/>
          </a:prstGeom>
          <a:noFill/>
          <a:ln>
            <a:noFill/>
          </a:ln>
        </p:spPr>
      </p:pic>
      <p:pic>
        <p:nvPicPr>
          <p:cNvPr id="723" name="Google Shape;723;g2c136b8d622_0_258"/>
          <p:cNvPicPr preferRelativeResize="0"/>
          <p:nvPr/>
        </p:nvPicPr>
        <p:blipFill>
          <a:blip r:embed="rId13">
            <a:alphaModFix/>
          </a:blip>
          <a:stretch>
            <a:fillRect/>
          </a:stretch>
        </p:blipFill>
        <p:spPr>
          <a:xfrm>
            <a:off x="866310" y="3769065"/>
            <a:ext cx="1132604" cy="817884"/>
          </a:xfrm>
          <a:prstGeom prst="rect">
            <a:avLst/>
          </a:prstGeom>
          <a:noFill/>
          <a:ln>
            <a:noFill/>
          </a:ln>
        </p:spPr>
      </p:pic>
      <p:pic>
        <p:nvPicPr>
          <p:cNvPr id="724" name="Google Shape;724;g2c136b8d622_0_258"/>
          <p:cNvPicPr preferRelativeResize="0"/>
          <p:nvPr/>
        </p:nvPicPr>
        <p:blipFill>
          <a:blip r:embed="rId14">
            <a:alphaModFix/>
          </a:blip>
          <a:stretch>
            <a:fillRect/>
          </a:stretch>
        </p:blipFill>
        <p:spPr>
          <a:xfrm>
            <a:off x="7032043" y="2555129"/>
            <a:ext cx="1100456" cy="817875"/>
          </a:xfrm>
          <a:prstGeom prst="rect">
            <a:avLst/>
          </a:prstGeom>
          <a:noFill/>
          <a:ln>
            <a:noFill/>
          </a:ln>
        </p:spPr>
      </p:pic>
      <p:pic>
        <p:nvPicPr>
          <p:cNvPr id="725" name="Google Shape;725;g2c136b8d622_0_258"/>
          <p:cNvPicPr preferRelativeResize="0"/>
          <p:nvPr/>
        </p:nvPicPr>
        <p:blipFill>
          <a:blip r:embed="rId15">
            <a:alphaModFix/>
          </a:blip>
          <a:stretch>
            <a:fillRect/>
          </a:stretch>
        </p:blipFill>
        <p:spPr>
          <a:xfrm>
            <a:off x="2272160" y="3769065"/>
            <a:ext cx="1132604" cy="817884"/>
          </a:xfrm>
          <a:prstGeom prst="rect">
            <a:avLst/>
          </a:prstGeom>
          <a:noFill/>
          <a:ln>
            <a:noFill/>
          </a:ln>
        </p:spPr>
      </p:pic>
      <p:pic>
        <p:nvPicPr>
          <p:cNvPr id="726" name="Google Shape;726;g2c136b8d622_0_258"/>
          <p:cNvPicPr preferRelativeResize="0"/>
          <p:nvPr/>
        </p:nvPicPr>
        <p:blipFill>
          <a:blip r:embed="rId16">
            <a:alphaModFix/>
          </a:blip>
          <a:stretch>
            <a:fillRect/>
          </a:stretch>
        </p:blipFill>
        <p:spPr>
          <a:xfrm>
            <a:off x="3731248" y="3769065"/>
            <a:ext cx="1132604" cy="817884"/>
          </a:xfrm>
          <a:prstGeom prst="rect">
            <a:avLst/>
          </a:prstGeom>
          <a:noFill/>
          <a:ln>
            <a:noFill/>
          </a:ln>
        </p:spPr>
      </p:pic>
      <p:pic>
        <p:nvPicPr>
          <p:cNvPr id="727" name="Google Shape;727;g2c136b8d622_0_258"/>
          <p:cNvPicPr preferRelativeResize="0"/>
          <p:nvPr/>
        </p:nvPicPr>
        <p:blipFill>
          <a:blip r:embed="rId17">
            <a:alphaModFix/>
          </a:blip>
          <a:stretch>
            <a:fillRect/>
          </a:stretch>
        </p:blipFill>
        <p:spPr>
          <a:xfrm>
            <a:off x="5131499" y="3769065"/>
            <a:ext cx="1132604" cy="817884"/>
          </a:xfrm>
          <a:prstGeom prst="rect">
            <a:avLst/>
          </a:prstGeom>
          <a:noFill/>
          <a:ln>
            <a:noFill/>
          </a:ln>
        </p:spPr>
      </p:pic>
      <p:pic>
        <p:nvPicPr>
          <p:cNvPr id="728" name="Google Shape;728;g2c136b8d622_0_258"/>
          <p:cNvPicPr preferRelativeResize="0"/>
          <p:nvPr/>
        </p:nvPicPr>
        <p:blipFill>
          <a:blip r:embed="rId18">
            <a:alphaModFix/>
          </a:blip>
          <a:stretch>
            <a:fillRect/>
          </a:stretch>
        </p:blipFill>
        <p:spPr>
          <a:xfrm>
            <a:off x="6596183" y="3769065"/>
            <a:ext cx="1132604" cy="817884"/>
          </a:xfrm>
          <a:prstGeom prst="rect">
            <a:avLst/>
          </a:prstGeom>
          <a:noFill/>
          <a:ln>
            <a:noFill/>
          </a:ln>
        </p:spPr>
      </p:pic>
      <p:pic>
        <p:nvPicPr>
          <p:cNvPr id="729" name="Google Shape;729;g2c136b8d622_0_258"/>
          <p:cNvPicPr preferRelativeResize="0"/>
          <p:nvPr/>
        </p:nvPicPr>
        <p:blipFill>
          <a:blip r:embed="rId19">
            <a:alphaModFix/>
          </a:blip>
          <a:stretch>
            <a:fillRect/>
          </a:stretch>
        </p:blipFill>
        <p:spPr>
          <a:xfrm>
            <a:off x="487543" y="1341175"/>
            <a:ext cx="1066210" cy="817884"/>
          </a:xfrm>
          <a:prstGeom prst="rect">
            <a:avLst/>
          </a:prstGeom>
          <a:noFill/>
          <a:ln>
            <a:noFill/>
          </a:ln>
        </p:spPr>
      </p:pic>
      <p:sp>
        <p:nvSpPr>
          <p:cNvPr id="730" name="Google Shape;730;g2c136b8d622_0_258"/>
          <p:cNvSpPr txBox="1"/>
          <p:nvPr/>
        </p:nvSpPr>
        <p:spPr>
          <a:xfrm>
            <a:off x="755920" y="2159058"/>
            <a:ext cx="5295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User</a:t>
            </a:r>
            <a:endParaRPr b="1" sz="1200">
              <a:latin typeface="Times New Roman"/>
              <a:ea typeface="Times New Roman"/>
              <a:cs typeface="Times New Roman"/>
              <a:sym typeface="Times New Roman"/>
            </a:endParaRPr>
          </a:p>
        </p:txBody>
      </p:sp>
      <p:sp>
        <p:nvSpPr>
          <p:cNvPr id="731" name="Google Shape;731;g2c136b8d622_0_258"/>
          <p:cNvSpPr txBox="1"/>
          <p:nvPr/>
        </p:nvSpPr>
        <p:spPr>
          <a:xfrm>
            <a:off x="2108130" y="2159058"/>
            <a:ext cx="6696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Course</a:t>
            </a:r>
            <a:endParaRPr b="1" sz="1200">
              <a:latin typeface="Times New Roman"/>
              <a:ea typeface="Times New Roman"/>
              <a:cs typeface="Times New Roman"/>
              <a:sym typeface="Times New Roman"/>
            </a:endParaRPr>
          </a:p>
        </p:txBody>
      </p:sp>
      <p:sp>
        <p:nvSpPr>
          <p:cNvPr id="732" name="Google Shape;732;g2c136b8d622_0_258"/>
          <p:cNvSpPr txBox="1"/>
          <p:nvPr/>
        </p:nvSpPr>
        <p:spPr>
          <a:xfrm>
            <a:off x="3167133" y="2159058"/>
            <a:ext cx="12933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Accomplishment</a:t>
            </a:r>
            <a:endParaRPr b="1" sz="1200">
              <a:latin typeface="Times New Roman"/>
              <a:ea typeface="Times New Roman"/>
              <a:cs typeface="Times New Roman"/>
              <a:sym typeface="Times New Roman"/>
            </a:endParaRPr>
          </a:p>
        </p:txBody>
      </p:sp>
      <p:sp>
        <p:nvSpPr>
          <p:cNvPr id="733" name="Google Shape;733;g2c136b8d622_0_258"/>
          <p:cNvSpPr txBox="1"/>
          <p:nvPr/>
        </p:nvSpPr>
        <p:spPr>
          <a:xfrm>
            <a:off x="602493" y="3426860"/>
            <a:ext cx="8364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Review</a:t>
            </a:r>
            <a:endParaRPr b="1" sz="1200">
              <a:latin typeface="Times New Roman"/>
              <a:ea typeface="Times New Roman"/>
              <a:cs typeface="Times New Roman"/>
              <a:sym typeface="Times New Roman"/>
            </a:endParaRPr>
          </a:p>
        </p:txBody>
      </p:sp>
      <p:sp>
        <p:nvSpPr>
          <p:cNvPr id="734" name="Google Shape;734;g2c136b8d622_0_258"/>
          <p:cNvSpPr txBox="1"/>
          <p:nvPr/>
        </p:nvSpPr>
        <p:spPr>
          <a:xfrm>
            <a:off x="793071" y="4586972"/>
            <a:ext cx="11004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Assignment</a:t>
            </a:r>
            <a:endParaRPr b="1" sz="1200">
              <a:latin typeface="Times New Roman"/>
              <a:ea typeface="Times New Roman"/>
              <a:cs typeface="Times New Roman"/>
              <a:sym typeface="Times New Roman"/>
            </a:endParaRPr>
          </a:p>
        </p:txBody>
      </p:sp>
      <p:sp>
        <p:nvSpPr>
          <p:cNvPr id="735" name="Google Shape;735;g2c136b8d622_0_258"/>
          <p:cNvSpPr txBox="1"/>
          <p:nvPr/>
        </p:nvSpPr>
        <p:spPr>
          <a:xfrm>
            <a:off x="2008347" y="3426850"/>
            <a:ext cx="8364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Subject</a:t>
            </a:r>
            <a:endParaRPr b="1" sz="1200">
              <a:latin typeface="Times New Roman"/>
              <a:ea typeface="Times New Roman"/>
              <a:cs typeface="Times New Roman"/>
              <a:sym typeface="Times New Roman"/>
            </a:endParaRPr>
          </a:p>
        </p:txBody>
      </p:sp>
      <p:sp>
        <p:nvSpPr>
          <p:cNvPr id="736" name="Google Shape;736;g2c136b8d622_0_258"/>
          <p:cNvSpPr txBox="1"/>
          <p:nvPr/>
        </p:nvSpPr>
        <p:spPr>
          <a:xfrm>
            <a:off x="2600348" y="4586937"/>
            <a:ext cx="5295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Quiz</a:t>
            </a:r>
            <a:endParaRPr b="1" sz="1200">
              <a:latin typeface="Times New Roman"/>
              <a:ea typeface="Times New Roman"/>
              <a:cs typeface="Times New Roman"/>
              <a:sym typeface="Times New Roman"/>
            </a:endParaRPr>
          </a:p>
        </p:txBody>
      </p:sp>
      <p:sp>
        <p:nvSpPr>
          <p:cNvPr id="737" name="Google Shape;737;g2c136b8d622_0_258"/>
          <p:cNvSpPr txBox="1"/>
          <p:nvPr/>
        </p:nvSpPr>
        <p:spPr>
          <a:xfrm>
            <a:off x="3246464" y="3426860"/>
            <a:ext cx="11325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Specialization</a:t>
            </a:r>
            <a:endParaRPr b="1" sz="1200">
              <a:latin typeface="Times New Roman"/>
              <a:ea typeface="Times New Roman"/>
              <a:cs typeface="Times New Roman"/>
              <a:sym typeface="Times New Roman"/>
            </a:endParaRPr>
          </a:p>
        </p:txBody>
      </p:sp>
      <p:sp>
        <p:nvSpPr>
          <p:cNvPr id="738" name="Google Shape;738;g2c136b8d622_0_258"/>
          <p:cNvSpPr txBox="1"/>
          <p:nvPr/>
        </p:nvSpPr>
        <p:spPr>
          <a:xfrm>
            <a:off x="4668090" y="2159058"/>
            <a:ext cx="7548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Degree</a:t>
            </a:r>
            <a:endParaRPr b="1" sz="1200">
              <a:latin typeface="Times New Roman"/>
              <a:ea typeface="Times New Roman"/>
              <a:cs typeface="Times New Roman"/>
              <a:sym typeface="Times New Roman"/>
            </a:endParaRPr>
          </a:p>
        </p:txBody>
      </p:sp>
      <p:sp>
        <p:nvSpPr>
          <p:cNvPr id="739" name="Google Shape;739;g2c136b8d622_0_258"/>
          <p:cNvSpPr txBox="1"/>
          <p:nvPr/>
        </p:nvSpPr>
        <p:spPr>
          <a:xfrm>
            <a:off x="4780699" y="3426849"/>
            <a:ext cx="5295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Skill</a:t>
            </a:r>
            <a:endParaRPr b="1" sz="1200">
              <a:latin typeface="Times New Roman"/>
              <a:ea typeface="Times New Roman"/>
              <a:cs typeface="Times New Roman"/>
              <a:sym typeface="Times New Roman"/>
            </a:endParaRPr>
          </a:p>
        </p:txBody>
      </p:sp>
      <p:sp>
        <p:nvSpPr>
          <p:cNvPr id="740" name="Google Shape;740;g2c136b8d622_0_258"/>
          <p:cNvSpPr txBox="1"/>
          <p:nvPr/>
        </p:nvSpPr>
        <p:spPr>
          <a:xfrm>
            <a:off x="5837199" y="2159058"/>
            <a:ext cx="9243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Certificate</a:t>
            </a:r>
            <a:endParaRPr b="1" sz="1200">
              <a:latin typeface="Times New Roman"/>
              <a:ea typeface="Times New Roman"/>
              <a:cs typeface="Times New Roman"/>
              <a:sym typeface="Times New Roman"/>
            </a:endParaRPr>
          </a:p>
        </p:txBody>
      </p:sp>
      <p:sp>
        <p:nvSpPr>
          <p:cNvPr id="741" name="Google Shape;741;g2c136b8d622_0_258"/>
          <p:cNvSpPr txBox="1"/>
          <p:nvPr/>
        </p:nvSpPr>
        <p:spPr>
          <a:xfrm>
            <a:off x="4032803" y="4586960"/>
            <a:ext cx="5295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Lab</a:t>
            </a:r>
            <a:endParaRPr b="1" sz="1200">
              <a:latin typeface="Times New Roman"/>
              <a:ea typeface="Times New Roman"/>
              <a:cs typeface="Times New Roman"/>
              <a:sym typeface="Times New Roman"/>
            </a:endParaRPr>
          </a:p>
        </p:txBody>
      </p:sp>
      <p:sp>
        <p:nvSpPr>
          <p:cNvPr id="742" name="Google Shape;742;g2c136b8d622_0_258"/>
          <p:cNvSpPr txBox="1"/>
          <p:nvPr/>
        </p:nvSpPr>
        <p:spPr>
          <a:xfrm>
            <a:off x="5180550" y="4586971"/>
            <a:ext cx="12030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Evaluation</a:t>
            </a:r>
            <a:endParaRPr b="1" sz="1200">
              <a:latin typeface="Times New Roman"/>
              <a:ea typeface="Times New Roman"/>
              <a:cs typeface="Times New Roman"/>
              <a:sym typeface="Times New Roman"/>
            </a:endParaRPr>
          </a:p>
        </p:txBody>
      </p:sp>
      <p:sp>
        <p:nvSpPr>
          <p:cNvPr id="743" name="Google Shape;743;g2c136b8d622_0_258"/>
          <p:cNvSpPr txBox="1"/>
          <p:nvPr/>
        </p:nvSpPr>
        <p:spPr>
          <a:xfrm>
            <a:off x="6761531" y="4586971"/>
            <a:ext cx="9243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Grade</a:t>
            </a:r>
            <a:endParaRPr b="1" sz="1200">
              <a:latin typeface="Times New Roman"/>
              <a:ea typeface="Times New Roman"/>
              <a:cs typeface="Times New Roman"/>
              <a:sym typeface="Times New Roman"/>
            </a:endParaRPr>
          </a:p>
        </p:txBody>
      </p:sp>
      <p:sp>
        <p:nvSpPr>
          <p:cNvPr id="744" name="Google Shape;744;g2c136b8d622_0_258"/>
          <p:cNvSpPr txBox="1"/>
          <p:nvPr/>
        </p:nvSpPr>
        <p:spPr>
          <a:xfrm>
            <a:off x="6013036" y="3426860"/>
            <a:ext cx="8364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Module</a:t>
            </a:r>
            <a:endParaRPr b="1" sz="1200">
              <a:latin typeface="Times New Roman"/>
              <a:ea typeface="Times New Roman"/>
              <a:cs typeface="Times New Roman"/>
              <a:sym typeface="Times New Roman"/>
            </a:endParaRPr>
          </a:p>
        </p:txBody>
      </p:sp>
      <p:sp>
        <p:nvSpPr>
          <p:cNvPr id="745" name="Google Shape;745;g2c136b8d622_0_258"/>
          <p:cNvSpPr txBox="1"/>
          <p:nvPr/>
        </p:nvSpPr>
        <p:spPr>
          <a:xfrm>
            <a:off x="7032052" y="3426849"/>
            <a:ext cx="12933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CourseMaterial</a:t>
            </a:r>
            <a:endParaRPr b="1" sz="1200">
              <a:latin typeface="Times New Roman"/>
              <a:ea typeface="Times New Roman"/>
              <a:cs typeface="Times New Roman"/>
              <a:sym typeface="Times New Roman"/>
            </a:endParaRPr>
          </a:p>
        </p:txBody>
      </p:sp>
      <p:sp>
        <p:nvSpPr>
          <p:cNvPr id="746" name="Google Shape;746;g2c136b8d622_0_258"/>
          <p:cNvSpPr txBox="1"/>
          <p:nvPr/>
        </p:nvSpPr>
        <p:spPr>
          <a:xfrm>
            <a:off x="6949157" y="2159059"/>
            <a:ext cx="11325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Enrollment</a:t>
            </a:r>
            <a:endParaRPr b="1" sz="1200">
              <a:latin typeface="Times New Roman"/>
              <a:ea typeface="Times New Roman"/>
              <a:cs typeface="Times New Roman"/>
              <a:sym typeface="Times New Roman"/>
            </a:endParaRPr>
          </a:p>
        </p:txBody>
      </p:sp>
      <p:sp>
        <p:nvSpPr>
          <p:cNvPr id="747" name="Google Shape;747;g2c136b8d622_0_258"/>
          <p:cNvSpPr txBox="1"/>
          <p:nvPr/>
        </p:nvSpPr>
        <p:spPr>
          <a:xfrm>
            <a:off x="354050" y="922225"/>
            <a:ext cx="25092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Entities</a:t>
            </a:r>
            <a:endParaRPr b="1">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4"/>
          <p:cNvSpPr txBox="1"/>
          <p:nvPr>
            <p:ph type="title"/>
          </p:nvPr>
        </p:nvSpPr>
        <p:spPr>
          <a:xfrm>
            <a:off x="338725" y="5882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solidFill>
                  <a:srgbClr val="000000"/>
                </a:solidFill>
                <a:latin typeface="Oswald"/>
                <a:ea typeface="Oswald"/>
                <a:cs typeface="Oswald"/>
                <a:sym typeface="Oswald"/>
              </a:rPr>
              <a:t>Entities - </a:t>
            </a:r>
            <a:r>
              <a:rPr b="1" lang="en">
                <a:solidFill>
                  <a:srgbClr val="000000"/>
                </a:solidFill>
                <a:latin typeface="Oswald"/>
                <a:ea typeface="Oswald"/>
                <a:cs typeface="Oswald"/>
                <a:sym typeface="Oswald"/>
              </a:rPr>
              <a:t>Relationships</a:t>
            </a:r>
            <a:endParaRPr b="1">
              <a:solidFill>
                <a:srgbClr val="000000"/>
              </a:solidFill>
              <a:latin typeface="Oswald"/>
              <a:ea typeface="Oswald"/>
              <a:cs typeface="Oswald"/>
              <a:sym typeface="Oswald"/>
            </a:endParaRPr>
          </a:p>
        </p:txBody>
      </p:sp>
      <p:sp>
        <p:nvSpPr>
          <p:cNvPr id="753" name="Google Shape;753;p14"/>
          <p:cNvSpPr txBox="1"/>
          <p:nvPr>
            <p:ph idx="1" type="subTitle"/>
          </p:nvPr>
        </p:nvSpPr>
        <p:spPr>
          <a:xfrm>
            <a:off x="1101175" y="2275654"/>
            <a:ext cx="2033100" cy="639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200">
                <a:solidFill>
                  <a:srgbClr val="000000"/>
                </a:solidFill>
                <a:latin typeface="Times New Roman"/>
                <a:ea typeface="Times New Roman"/>
                <a:cs typeface="Times New Roman"/>
                <a:sym typeface="Times New Roman"/>
              </a:rPr>
              <a:t>User</a:t>
            </a:r>
            <a:r>
              <a:rPr lang="en" sz="1200">
                <a:solidFill>
                  <a:srgbClr val="000000"/>
                </a:solidFill>
                <a:latin typeface="Times New Roman"/>
                <a:ea typeface="Times New Roman"/>
                <a:cs typeface="Times New Roman"/>
                <a:sym typeface="Times New Roman"/>
              </a:rPr>
              <a:t>-Total</a:t>
            </a:r>
            <a:endParaRPr sz="1200">
              <a:solidFill>
                <a:srgbClr val="000000"/>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rPr b="1" lang="en" sz="1200">
                <a:solidFill>
                  <a:srgbClr val="000000"/>
                </a:solidFill>
                <a:latin typeface="Times New Roman"/>
                <a:ea typeface="Times New Roman"/>
                <a:cs typeface="Times New Roman"/>
                <a:sym typeface="Times New Roman"/>
              </a:rPr>
              <a:t>Accomplishment</a:t>
            </a:r>
            <a:r>
              <a:rPr lang="en" sz="1200">
                <a:solidFill>
                  <a:srgbClr val="000000"/>
                </a:solidFill>
                <a:latin typeface="Times New Roman"/>
                <a:ea typeface="Times New Roman"/>
                <a:cs typeface="Times New Roman"/>
                <a:sym typeface="Times New Roman"/>
              </a:rPr>
              <a:t>-Total</a:t>
            </a:r>
            <a:endParaRPr sz="1200">
              <a:solidFill>
                <a:srgbClr val="000000"/>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rPr b="1" lang="en" sz="1200">
                <a:solidFill>
                  <a:srgbClr val="000000"/>
                </a:solidFill>
                <a:latin typeface="Times New Roman"/>
                <a:ea typeface="Times New Roman"/>
                <a:cs typeface="Times New Roman"/>
                <a:sym typeface="Times New Roman"/>
              </a:rPr>
              <a:t>Assignment</a:t>
            </a:r>
            <a:r>
              <a:rPr lang="en" sz="1200">
                <a:solidFill>
                  <a:srgbClr val="000000"/>
                </a:solidFill>
                <a:latin typeface="Times New Roman"/>
                <a:ea typeface="Times New Roman"/>
                <a:cs typeface="Times New Roman"/>
                <a:sym typeface="Times New Roman"/>
              </a:rPr>
              <a:t>-Partial</a:t>
            </a:r>
            <a:endParaRPr sz="1200">
              <a:solidFill>
                <a:srgbClr val="000000"/>
              </a:solidFill>
              <a:latin typeface="Times New Roman"/>
              <a:ea typeface="Times New Roman"/>
              <a:cs typeface="Times New Roman"/>
              <a:sym typeface="Times New Roman"/>
            </a:endParaRPr>
          </a:p>
        </p:txBody>
      </p:sp>
      <p:sp>
        <p:nvSpPr>
          <p:cNvPr id="754" name="Google Shape;754;p14"/>
          <p:cNvSpPr txBox="1"/>
          <p:nvPr>
            <p:ph idx="2" type="subTitle"/>
          </p:nvPr>
        </p:nvSpPr>
        <p:spPr>
          <a:xfrm>
            <a:off x="3578950" y="2275655"/>
            <a:ext cx="2033100" cy="63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sz="1200">
                <a:solidFill>
                  <a:srgbClr val="000000"/>
                </a:solidFill>
                <a:latin typeface="Times New Roman"/>
                <a:ea typeface="Times New Roman"/>
                <a:cs typeface="Times New Roman"/>
                <a:sym typeface="Times New Roman"/>
              </a:rPr>
              <a:t>User</a:t>
            </a:r>
            <a:r>
              <a:rPr lang="en" sz="1200">
                <a:solidFill>
                  <a:srgbClr val="000000"/>
                </a:solidFill>
                <a:latin typeface="Times New Roman"/>
                <a:ea typeface="Times New Roman"/>
                <a:cs typeface="Times New Roman"/>
                <a:sym typeface="Times New Roman"/>
              </a:rPr>
              <a:t>-Overlap</a:t>
            </a:r>
            <a:endParaRPr sz="1200">
              <a:solidFill>
                <a:srgbClr val="000000"/>
              </a:solidFill>
              <a:latin typeface="Times New Roman"/>
              <a:ea typeface="Times New Roman"/>
              <a:cs typeface="Times New Roman"/>
              <a:sym typeface="Times New Roman"/>
            </a:endParaRPr>
          </a:p>
          <a:p>
            <a:pPr indent="0" lvl="0" marL="0" rtl="0" algn="ctr">
              <a:spcBef>
                <a:spcPts val="0"/>
              </a:spcBef>
              <a:spcAft>
                <a:spcPts val="0"/>
              </a:spcAft>
              <a:buClr>
                <a:srgbClr val="000000"/>
              </a:buClr>
              <a:buSzPts val="1400"/>
              <a:buFont typeface="Arial"/>
              <a:buNone/>
            </a:pPr>
            <a:r>
              <a:rPr b="1" lang="en" sz="1200">
                <a:solidFill>
                  <a:srgbClr val="000000"/>
                </a:solidFill>
                <a:latin typeface="Times New Roman"/>
                <a:ea typeface="Times New Roman"/>
                <a:cs typeface="Times New Roman"/>
                <a:sym typeface="Times New Roman"/>
              </a:rPr>
              <a:t>Accomplishment</a:t>
            </a:r>
            <a:r>
              <a:rPr lang="en" sz="1200">
                <a:solidFill>
                  <a:srgbClr val="000000"/>
                </a:solidFill>
                <a:latin typeface="Times New Roman"/>
                <a:ea typeface="Times New Roman"/>
                <a:cs typeface="Times New Roman"/>
                <a:sym typeface="Times New Roman"/>
              </a:rPr>
              <a:t>-Disjoint</a:t>
            </a:r>
            <a:endParaRPr sz="1200">
              <a:solidFill>
                <a:srgbClr val="000000"/>
              </a:solidFill>
              <a:latin typeface="Times New Roman"/>
              <a:ea typeface="Times New Roman"/>
              <a:cs typeface="Times New Roman"/>
              <a:sym typeface="Times New Roman"/>
            </a:endParaRPr>
          </a:p>
          <a:p>
            <a:pPr indent="0" lvl="0" marL="0" rtl="0" algn="ctr">
              <a:spcBef>
                <a:spcPts val="0"/>
              </a:spcBef>
              <a:spcAft>
                <a:spcPts val="0"/>
              </a:spcAft>
              <a:buClr>
                <a:srgbClr val="000000"/>
              </a:buClr>
              <a:buSzPts val="1400"/>
              <a:buFont typeface="Arial"/>
              <a:buNone/>
            </a:pPr>
            <a:r>
              <a:rPr b="1" lang="en" sz="1200">
                <a:solidFill>
                  <a:srgbClr val="000000"/>
                </a:solidFill>
                <a:latin typeface="Times New Roman"/>
                <a:ea typeface="Times New Roman"/>
                <a:cs typeface="Times New Roman"/>
                <a:sym typeface="Times New Roman"/>
              </a:rPr>
              <a:t>Assignment</a:t>
            </a:r>
            <a:r>
              <a:rPr lang="en" sz="1200">
                <a:solidFill>
                  <a:srgbClr val="000000"/>
                </a:solidFill>
                <a:latin typeface="Times New Roman"/>
                <a:ea typeface="Times New Roman"/>
                <a:cs typeface="Times New Roman"/>
                <a:sym typeface="Times New Roman"/>
              </a:rPr>
              <a:t>-Overlap</a:t>
            </a:r>
            <a:endParaRPr sz="1200">
              <a:solidFill>
                <a:srgbClr val="000000"/>
              </a:solidFill>
              <a:latin typeface="Times New Roman"/>
              <a:ea typeface="Times New Roman"/>
              <a:cs typeface="Times New Roman"/>
              <a:sym typeface="Times New Roman"/>
            </a:endParaRPr>
          </a:p>
        </p:txBody>
      </p:sp>
      <p:sp>
        <p:nvSpPr>
          <p:cNvPr id="755" name="Google Shape;755;p14"/>
          <p:cNvSpPr txBox="1"/>
          <p:nvPr>
            <p:ph idx="3" type="subTitle"/>
          </p:nvPr>
        </p:nvSpPr>
        <p:spPr>
          <a:xfrm>
            <a:off x="1101175" y="4029995"/>
            <a:ext cx="2033100" cy="72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200">
                <a:solidFill>
                  <a:srgbClr val="000000"/>
                </a:solidFill>
                <a:latin typeface="Times New Roman"/>
                <a:ea typeface="Times New Roman"/>
                <a:cs typeface="Times New Roman"/>
                <a:sym typeface="Times New Roman"/>
              </a:rPr>
              <a:t>All relationships</a:t>
            </a:r>
            <a:endParaRPr b="1" sz="12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1400"/>
              <a:buNone/>
            </a:pPr>
            <a:r>
              <a:rPr lang="en" sz="1200">
                <a:solidFill>
                  <a:srgbClr val="000000"/>
                </a:solidFill>
                <a:latin typeface="Times New Roman"/>
                <a:ea typeface="Times New Roman"/>
                <a:cs typeface="Times New Roman"/>
                <a:sym typeface="Times New Roman"/>
              </a:rPr>
              <a:t>   </a:t>
            </a:r>
            <a:r>
              <a:rPr lang="en" sz="1200">
                <a:solidFill>
                  <a:srgbClr val="000000"/>
                </a:solidFill>
                <a:latin typeface="Times New Roman"/>
                <a:ea typeface="Times New Roman"/>
                <a:cs typeface="Times New Roman"/>
                <a:sym typeface="Times New Roman"/>
              </a:rPr>
              <a:t>One-Many</a:t>
            </a:r>
            <a:endParaRPr sz="1200">
              <a:solidFill>
                <a:srgbClr val="000000"/>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rPr lang="en" sz="1200">
                <a:solidFill>
                  <a:srgbClr val="000000"/>
                </a:solidFill>
                <a:latin typeface="Times New Roman"/>
                <a:ea typeface="Times New Roman"/>
                <a:cs typeface="Times New Roman"/>
                <a:sym typeface="Times New Roman"/>
              </a:rPr>
              <a:t>Many-Many</a:t>
            </a:r>
            <a:endParaRPr sz="1200">
              <a:solidFill>
                <a:srgbClr val="000000"/>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rPr lang="en" sz="1200">
                <a:solidFill>
                  <a:srgbClr val="000000"/>
                </a:solidFill>
                <a:latin typeface="Times New Roman"/>
                <a:ea typeface="Times New Roman"/>
                <a:cs typeface="Times New Roman"/>
                <a:sym typeface="Times New Roman"/>
              </a:rPr>
              <a:t>One-One</a:t>
            </a:r>
            <a:endParaRPr sz="1200">
              <a:solidFill>
                <a:srgbClr val="000000"/>
              </a:solidFill>
              <a:latin typeface="Times New Roman"/>
              <a:ea typeface="Times New Roman"/>
              <a:cs typeface="Times New Roman"/>
              <a:sym typeface="Times New Roman"/>
            </a:endParaRPr>
          </a:p>
        </p:txBody>
      </p:sp>
      <p:sp>
        <p:nvSpPr>
          <p:cNvPr id="756" name="Google Shape;756;p14"/>
          <p:cNvSpPr txBox="1"/>
          <p:nvPr>
            <p:ph idx="4" type="subTitle"/>
          </p:nvPr>
        </p:nvSpPr>
        <p:spPr>
          <a:xfrm>
            <a:off x="3578950" y="4029994"/>
            <a:ext cx="2033100" cy="72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200">
                <a:solidFill>
                  <a:srgbClr val="000000"/>
                </a:solidFill>
                <a:latin typeface="Times New Roman"/>
                <a:ea typeface="Times New Roman"/>
                <a:cs typeface="Times New Roman"/>
                <a:sym typeface="Times New Roman"/>
              </a:rPr>
              <a:t>Specialization</a:t>
            </a:r>
            <a:endParaRPr b="1" sz="1200">
              <a:solidFill>
                <a:srgbClr val="000000"/>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rPr b="1" lang="en" sz="1200">
                <a:solidFill>
                  <a:srgbClr val="000000"/>
                </a:solidFill>
                <a:latin typeface="Times New Roman"/>
                <a:ea typeface="Times New Roman"/>
                <a:cs typeface="Times New Roman"/>
                <a:sym typeface="Times New Roman"/>
              </a:rPr>
              <a:t>Course</a:t>
            </a:r>
            <a:endParaRPr b="1" sz="1200">
              <a:solidFill>
                <a:srgbClr val="000000"/>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rPr b="1" lang="en" sz="1200">
                <a:solidFill>
                  <a:srgbClr val="000000"/>
                </a:solidFill>
                <a:latin typeface="Times New Roman"/>
                <a:ea typeface="Times New Roman"/>
                <a:cs typeface="Times New Roman"/>
                <a:sym typeface="Times New Roman"/>
              </a:rPr>
              <a:t>Skill </a:t>
            </a:r>
            <a:r>
              <a:rPr lang="en" sz="1200">
                <a:solidFill>
                  <a:srgbClr val="000000"/>
                </a:solidFill>
                <a:latin typeface="Times New Roman"/>
                <a:ea typeface="Times New Roman"/>
                <a:cs typeface="Times New Roman"/>
                <a:sym typeface="Times New Roman"/>
              </a:rPr>
              <a:t>- Associative Entity</a:t>
            </a:r>
            <a:endParaRPr sz="1200">
              <a:solidFill>
                <a:srgbClr val="000000"/>
              </a:solidFill>
              <a:latin typeface="Times New Roman"/>
              <a:ea typeface="Times New Roman"/>
              <a:cs typeface="Times New Roman"/>
              <a:sym typeface="Times New Roman"/>
            </a:endParaRPr>
          </a:p>
        </p:txBody>
      </p:sp>
      <p:sp>
        <p:nvSpPr>
          <p:cNvPr id="757" name="Google Shape;757;p14"/>
          <p:cNvSpPr txBox="1"/>
          <p:nvPr>
            <p:ph idx="5" type="subTitle"/>
          </p:nvPr>
        </p:nvSpPr>
        <p:spPr>
          <a:xfrm>
            <a:off x="5798475" y="2291650"/>
            <a:ext cx="2861100" cy="7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1400"/>
              <a:buNone/>
            </a:pPr>
            <a:r>
              <a:rPr b="1" lang="en" sz="1200">
                <a:solidFill>
                  <a:srgbClr val="000000"/>
                </a:solidFill>
                <a:latin typeface="Times New Roman"/>
                <a:ea typeface="Times New Roman"/>
                <a:cs typeface="Times New Roman"/>
                <a:sym typeface="Times New Roman"/>
              </a:rPr>
              <a:t>User</a:t>
            </a:r>
            <a:r>
              <a:rPr lang="en" sz="1200">
                <a:solidFill>
                  <a:srgbClr val="000000"/>
                </a:solidFill>
                <a:latin typeface="Times New Roman"/>
                <a:ea typeface="Times New Roman"/>
                <a:cs typeface="Times New Roman"/>
                <a:sym typeface="Times New Roman"/>
              </a:rPr>
              <a:t>-Instructor, Student &amp; Staff</a:t>
            </a:r>
            <a:endParaRPr b="1" sz="1200">
              <a:solidFill>
                <a:srgbClr val="000000"/>
              </a:solidFill>
              <a:latin typeface="Times New Roman"/>
              <a:ea typeface="Times New Roman"/>
              <a:cs typeface="Times New Roman"/>
              <a:sym typeface="Times New Roman"/>
            </a:endParaRPr>
          </a:p>
          <a:p>
            <a:pPr indent="0" lvl="0" marL="0" rtl="0" algn="l">
              <a:spcBef>
                <a:spcPts val="0"/>
              </a:spcBef>
              <a:spcAft>
                <a:spcPts val="0"/>
              </a:spcAft>
              <a:buSzPts val="1400"/>
              <a:buNone/>
            </a:pPr>
            <a:r>
              <a:rPr b="1" lang="en" sz="1200">
                <a:solidFill>
                  <a:srgbClr val="000000"/>
                </a:solidFill>
                <a:latin typeface="Times New Roman"/>
                <a:ea typeface="Times New Roman"/>
                <a:cs typeface="Times New Roman"/>
                <a:sym typeface="Times New Roman"/>
              </a:rPr>
              <a:t>Accomplishment</a:t>
            </a:r>
            <a:r>
              <a:rPr lang="en" sz="1200">
                <a:solidFill>
                  <a:srgbClr val="000000"/>
                </a:solidFill>
                <a:latin typeface="Times New Roman"/>
                <a:ea typeface="Times New Roman"/>
                <a:cs typeface="Times New Roman"/>
                <a:sym typeface="Times New Roman"/>
              </a:rPr>
              <a:t> - Certificate &amp; Degree</a:t>
            </a:r>
            <a:endParaRPr sz="1200">
              <a:solidFill>
                <a:srgbClr val="000000"/>
              </a:solidFill>
              <a:latin typeface="Times New Roman"/>
              <a:ea typeface="Times New Roman"/>
              <a:cs typeface="Times New Roman"/>
              <a:sym typeface="Times New Roman"/>
            </a:endParaRPr>
          </a:p>
          <a:p>
            <a:pPr indent="0" lvl="0" marL="0" rtl="0" algn="ctr">
              <a:spcBef>
                <a:spcPts val="0"/>
              </a:spcBef>
              <a:spcAft>
                <a:spcPts val="0"/>
              </a:spcAft>
              <a:buSzPts val="1400"/>
              <a:buNone/>
            </a:pPr>
            <a:r>
              <a:rPr b="1" lang="en" sz="1200">
                <a:solidFill>
                  <a:srgbClr val="000000"/>
                </a:solidFill>
                <a:latin typeface="Times New Roman"/>
                <a:ea typeface="Times New Roman"/>
                <a:cs typeface="Times New Roman"/>
                <a:sym typeface="Times New Roman"/>
              </a:rPr>
              <a:t>Assignment</a:t>
            </a:r>
            <a:r>
              <a:rPr lang="en" sz="1200">
                <a:solidFill>
                  <a:srgbClr val="000000"/>
                </a:solidFill>
                <a:latin typeface="Times New Roman"/>
                <a:ea typeface="Times New Roman"/>
                <a:cs typeface="Times New Roman"/>
                <a:sym typeface="Times New Roman"/>
              </a:rPr>
              <a:t>-Lab &amp; Quiz</a:t>
            </a:r>
            <a:endParaRPr b="1" sz="1200">
              <a:solidFill>
                <a:srgbClr val="000000"/>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t/>
            </a:r>
            <a:endParaRPr sz="1200">
              <a:solidFill>
                <a:srgbClr val="000000"/>
              </a:solidFill>
            </a:endParaRPr>
          </a:p>
        </p:txBody>
      </p:sp>
      <p:sp>
        <p:nvSpPr>
          <p:cNvPr id="758" name="Google Shape;758;p14"/>
          <p:cNvSpPr txBox="1"/>
          <p:nvPr>
            <p:ph idx="6" type="subTitle"/>
          </p:nvPr>
        </p:nvSpPr>
        <p:spPr>
          <a:xfrm>
            <a:off x="6056725" y="4151698"/>
            <a:ext cx="20331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200">
                <a:solidFill>
                  <a:srgbClr val="000000"/>
                </a:solidFill>
                <a:latin typeface="Times New Roman"/>
                <a:ea typeface="Times New Roman"/>
                <a:cs typeface="Times New Roman"/>
                <a:sym typeface="Times New Roman"/>
              </a:rPr>
              <a:t>Review</a:t>
            </a:r>
            <a:r>
              <a:rPr lang="en" sz="1200">
                <a:solidFill>
                  <a:srgbClr val="000000"/>
                </a:solidFill>
                <a:latin typeface="Times New Roman"/>
                <a:ea typeface="Times New Roman"/>
                <a:cs typeface="Times New Roman"/>
                <a:sym typeface="Times New Roman"/>
              </a:rPr>
              <a:t>-</a:t>
            </a:r>
            <a:r>
              <a:rPr b="1" lang="en" sz="1200">
                <a:solidFill>
                  <a:srgbClr val="000000"/>
                </a:solidFill>
                <a:latin typeface="Times New Roman"/>
                <a:ea typeface="Times New Roman"/>
                <a:cs typeface="Times New Roman"/>
                <a:sym typeface="Times New Roman"/>
              </a:rPr>
              <a:t>Course</a:t>
            </a:r>
            <a:endParaRPr b="1" sz="1200">
              <a:solidFill>
                <a:srgbClr val="000000"/>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rPr b="1" lang="en" sz="1200">
                <a:solidFill>
                  <a:srgbClr val="000000"/>
                </a:solidFill>
                <a:latin typeface="Times New Roman"/>
                <a:ea typeface="Times New Roman"/>
                <a:cs typeface="Times New Roman"/>
                <a:sym typeface="Times New Roman"/>
              </a:rPr>
              <a:t>Grade</a:t>
            </a:r>
            <a:r>
              <a:rPr lang="en" sz="1200">
                <a:solidFill>
                  <a:srgbClr val="000000"/>
                </a:solidFill>
                <a:latin typeface="Times New Roman"/>
                <a:ea typeface="Times New Roman"/>
                <a:cs typeface="Times New Roman"/>
                <a:sym typeface="Times New Roman"/>
              </a:rPr>
              <a:t>-</a:t>
            </a:r>
            <a:r>
              <a:rPr b="1" lang="en" sz="1200">
                <a:solidFill>
                  <a:srgbClr val="000000"/>
                </a:solidFill>
                <a:latin typeface="Times New Roman"/>
                <a:ea typeface="Times New Roman"/>
                <a:cs typeface="Times New Roman"/>
                <a:sym typeface="Times New Roman"/>
              </a:rPr>
              <a:t>Assignment</a:t>
            </a:r>
            <a:endParaRPr b="1" sz="1200">
              <a:solidFill>
                <a:srgbClr val="000000"/>
              </a:solidFill>
              <a:latin typeface="Times New Roman"/>
              <a:ea typeface="Times New Roman"/>
              <a:cs typeface="Times New Roman"/>
              <a:sym typeface="Times New Roman"/>
            </a:endParaRPr>
          </a:p>
        </p:txBody>
      </p:sp>
      <p:sp>
        <p:nvSpPr>
          <p:cNvPr id="759" name="Google Shape;759;p14"/>
          <p:cNvSpPr txBox="1"/>
          <p:nvPr>
            <p:ph idx="7" type="subTitle"/>
          </p:nvPr>
        </p:nvSpPr>
        <p:spPr>
          <a:xfrm>
            <a:off x="1101175" y="2066910"/>
            <a:ext cx="1986000" cy="35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800">
                <a:solidFill>
                  <a:srgbClr val="000000"/>
                </a:solidFill>
                <a:latin typeface="Oswald Medium"/>
                <a:ea typeface="Oswald Medium"/>
                <a:cs typeface="Oswald Medium"/>
                <a:sym typeface="Oswald Medium"/>
              </a:rPr>
              <a:t>Completeness</a:t>
            </a:r>
            <a:endParaRPr sz="1800">
              <a:solidFill>
                <a:srgbClr val="000000"/>
              </a:solidFill>
              <a:latin typeface="Oswald Medium"/>
              <a:ea typeface="Oswald Medium"/>
              <a:cs typeface="Oswald Medium"/>
              <a:sym typeface="Oswald Medium"/>
            </a:endParaRPr>
          </a:p>
        </p:txBody>
      </p:sp>
      <p:sp>
        <p:nvSpPr>
          <p:cNvPr id="760" name="Google Shape;760;p14"/>
          <p:cNvSpPr txBox="1"/>
          <p:nvPr>
            <p:ph idx="8" type="subTitle"/>
          </p:nvPr>
        </p:nvSpPr>
        <p:spPr>
          <a:xfrm>
            <a:off x="3633725" y="1786498"/>
            <a:ext cx="1931100" cy="63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800">
                <a:solidFill>
                  <a:srgbClr val="000000"/>
                </a:solidFill>
                <a:latin typeface="Oswald Medium"/>
                <a:ea typeface="Oswald Medium"/>
                <a:cs typeface="Oswald Medium"/>
                <a:sym typeface="Oswald Medium"/>
              </a:rPr>
              <a:t>Disjointness</a:t>
            </a:r>
            <a:endParaRPr sz="1800">
              <a:solidFill>
                <a:srgbClr val="000000"/>
              </a:solidFill>
              <a:latin typeface="Oswald Medium"/>
              <a:ea typeface="Oswald Medium"/>
              <a:cs typeface="Oswald Medium"/>
              <a:sym typeface="Oswald Medium"/>
            </a:endParaRPr>
          </a:p>
        </p:txBody>
      </p:sp>
      <p:sp>
        <p:nvSpPr>
          <p:cNvPr id="761" name="Google Shape;761;p14"/>
          <p:cNvSpPr txBox="1"/>
          <p:nvPr>
            <p:ph idx="9" type="subTitle"/>
          </p:nvPr>
        </p:nvSpPr>
        <p:spPr>
          <a:xfrm>
            <a:off x="1101175" y="3792609"/>
            <a:ext cx="1986000" cy="35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800">
                <a:solidFill>
                  <a:srgbClr val="000000"/>
                </a:solidFill>
                <a:latin typeface="Oswald Medium"/>
                <a:ea typeface="Oswald Medium"/>
                <a:cs typeface="Oswald Medium"/>
                <a:sym typeface="Oswald Medium"/>
              </a:rPr>
              <a:t>Binary</a:t>
            </a:r>
            <a:endParaRPr sz="1800">
              <a:solidFill>
                <a:srgbClr val="000000"/>
              </a:solidFill>
              <a:latin typeface="Oswald Medium"/>
              <a:ea typeface="Oswald Medium"/>
              <a:cs typeface="Oswald Medium"/>
              <a:sym typeface="Oswald Medium"/>
            </a:endParaRPr>
          </a:p>
        </p:txBody>
      </p:sp>
      <p:sp>
        <p:nvSpPr>
          <p:cNvPr id="762" name="Google Shape;762;p14"/>
          <p:cNvSpPr txBox="1"/>
          <p:nvPr>
            <p:ph idx="13" type="subTitle"/>
          </p:nvPr>
        </p:nvSpPr>
        <p:spPr>
          <a:xfrm>
            <a:off x="3578947" y="3792609"/>
            <a:ext cx="1986000" cy="35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800">
                <a:solidFill>
                  <a:srgbClr val="000000"/>
                </a:solidFill>
                <a:latin typeface="Oswald Medium"/>
                <a:ea typeface="Oswald Medium"/>
                <a:cs typeface="Oswald Medium"/>
                <a:sym typeface="Oswald Medium"/>
              </a:rPr>
              <a:t>Ternary</a:t>
            </a:r>
            <a:endParaRPr sz="1800">
              <a:solidFill>
                <a:srgbClr val="000000"/>
              </a:solidFill>
              <a:latin typeface="Oswald Medium"/>
              <a:ea typeface="Oswald Medium"/>
              <a:cs typeface="Oswald Medium"/>
              <a:sym typeface="Oswald Medium"/>
            </a:endParaRPr>
          </a:p>
        </p:txBody>
      </p:sp>
      <p:sp>
        <p:nvSpPr>
          <p:cNvPr id="763" name="Google Shape;763;p14"/>
          <p:cNvSpPr txBox="1"/>
          <p:nvPr>
            <p:ph idx="15" type="subTitle"/>
          </p:nvPr>
        </p:nvSpPr>
        <p:spPr>
          <a:xfrm>
            <a:off x="6056725" y="3787709"/>
            <a:ext cx="1986000" cy="35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800">
                <a:solidFill>
                  <a:srgbClr val="000000"/>
                </a:solidFill>
                <a:latin typeface="Oswald Medium"/>
                <a:ea typeface="Oswald Medium"/>
                <a:cs typeface="Oswald Medium"/>
                <a:sym typeface="Oswald Medium"/>
              </a:rPr>
              <a:t>Weak</a:t>
            </a:r>
            <a:endParaRPr sz="1800">
              <a:solidFill>
                <a:srgbClr val="000000"/>
              </a:solidFill>
              <a:latin typeface="Oswald Medium"/>
              <a:ea typeface="Oswald Medium"/>
              <a:cs typeface="Oswald Medium"/>
              <a:sym typeface="Oswald Medium"/>
            </a:endParaRPr>
          </a:p>
        </p:txBody>
      </p:sp>
      <p:sp>
        <p:nvSpPr>
          <p:cNvPr id="764" name="Google Shape;764;p14"/>
          <p:cNvSpPr/>
          <p:nvPr/>
        </p:nvSpPr>
        <p:spPr>
          <a:xfrm>
            <a:off x="1729537" y="1249261"/>
            <a:ext cx="729300" cy="729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4"/>
          <p:cNvSpPr/>
          <p:nvPr/>
        </p:nvSpPr>
        <p:spPr>
          <a:xfrm>
            <a:off x="4207312" y="1249261"/>
            <a:ext cx="729300" cy="729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4"/>
          <p:cNvSpPr/>
          <p:nvPr/>
        </p:nvSpPr>
        <p:spPr>
          <a:xfrm>
            <a:off x="6659087" y="1249261"/>
            <a:ext cx="729300" cy="729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4"/>
          <p:cNvSpPr/>
          <p:nvPr/>
        </p:nvSpPr>
        <p:spPr>
          <a:xfrm>
            <a:off x="1729537" y="2987260"/>
            <a:ext cx="729300" cy="729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4"/>
          <p:cNvSpPr/>
          <p:nvPr/>
        </p:nvSpPr>
        <p:spPr>
          <a:xfrm>
            <a:off x="4207362" y="3063460"/>
            <a:ext cx="729300" cy="729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4"/>
          <p:cNvSpPr/>
          <p:nvPr/>
        </p:nvSpPr>
        <p:spPr>
          <a:xfrm>
            <a:off x="6659087" y="2987260"/>
            <a:ext cx="729300" cy="729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4"/>
          <p:cNvSpPr/>
          <p:nvPr/>
        </p:nvSpPr>
        <p:spPr>
          <a:xfrm>
            <a:off x="6864357" y="3194141"/>
            <a:ext cx="318228" cy="315517"/>
          </a:xfrm>
          <a:custGeom>
            <a:rect b="b" l="l" r="r" t="t"/>
            <a:pathLst>
              <a:path extrusionOk="0" h="8961" w="9038">
                <a:moveTo>
                  <a:pt x="555" y="263"/>
                </a:moveTo>
                <a:lnTo>
                  <a:pt x="873" y="580"/>
                </a:lnTo>
                <a:lnTo>
                  <a:pt x="743" y="661"/>
                </a:lnTo>
                <a:cubicBezTo>
                  <a:pt x="633" y="728"/>
                  <a:pt x="589" y="865"/>
                  <a:pt x="638" y="984"/>
                </a:cubicBezTo>
                <a:cubicBezTo>
                  <a:pt x="720" y="1181"/>
                  <a:pt x="838" y="1355"/>
                  <a:pt x="990" y="1500"/>
                </a:cubicBezTo>
                <a:cubicBezTo>
                  <a:pt x="1127" y="1633"/>
                  <a:pt x="1288" y="1737"/>
                  <a:pt x="1466" y="1811"/>
                </a:cubicBezTo>
                <a:cubicBezTo>
                  <a:pt x="1498" y="1824"/>
                  <a:pt x="1532" y="1831"/>
                  <a:pt x="1566" y="1831"/>
                </a:cubicBezTo>
                <a:cubicBezTo>
                  <a:pt x="1654" y="1831"/>
                  <a:pt x="1739" y="1786"/>
                  <a:pt x="1788" y="1706"/>
                </a:cubicBezTo>
                <a:lnTo>
                  <a:pt x="1867" y="1576"/>
                </a:lnTo>
                <a:lnTo>
                  <a:pt x="2186" y="1894"/>
                </a:lnTo>
                <a:lnTo>
                  <a:pt x="2185" y="1894"/>
                </a:lnTo>
                <a:cubicBezTo>
                  <a:pt x="2092" y="2045"/>
                  <a:pt x="1929" y="2133"/>
                  <a:pt x="1757" y="2133"/>
                </a:cubicBezTo>
                <a:cubicBezTo>
                  <a:pt x="1721" y="2133"/>
                  <a:pt x="1684" y="2129"/>
                  <a:pt x="1648" y="2121"/>
                </a:cubicBezTo>
                <a:cubicBezTo>
                  <a:pt x="1362" y="2058"/>
                  <a:pt x="1066" y="1884"/>
                  <a:pt x="815" y="1634"/>
                </a:cubicBezTo>
                <a:cubicBezTo>
                  <a:pt x="564" y="1382"/>
                  <a:pt x="390" y="1086"/>
                  <a:pt x="327" y="801"/>
                </a:cubicBezTo>
                <a:cubicBezTo>
                  <a:pt x="281" y="592"/>
                  <a:pt x="372" y="376"/>
                  <a:pt x="555" y="263"/>
                </a:cubicBezTo>
                <a:close/>
                <a:moveTo>
                  <a:pt x="7119" y="264"/>
                </a:moveTo>
                <a:lnTo>
                  <a:pt x="7438" y="581"/>
                </a:lnTo>
                <a:lnTo>
                  <a:pt x="7308" y="661"/>
                </a:lnTo>
                <a:cubicBezTo>
                  <a:pt x="7197" y="729"/>
                  <a:pt x="7153" y="865"/>
                  <a:pt x="7203" y="984"/>
                </a:cubicBezTo>
                <a:cubicBezTo>
                  <a:pt x="7284" y="1181"/>
                  <a:pt x="7402" y="1355"/>
                  <a:pt x="7554" y="1500"/>
                </a:cubicBezTo>
                <a:cubicBezTo>
                  <a:pt x="7692" y="1633"/>
                  <a:pt x="7852" y="1737"/>
                  <a:pt x="8030" y="1811"/>
                </a:cubicBezTo>
                <a:cubicBezTo>
                  <a:pt x="8063" y="1824"/>
                  <a:pt x="8097" y="1831"/>
                  <a:pt x="8130" y="1831"/>
                </a:cubicBezTo>
                <a:cubicBezTo>
                  <a:pt x="8218" y="1831"/>
                  <a:pt x="8303" y="1786"/>
                  <a:pt x="8353" y="1706"/>
                </a:cubicBezTo>
                <a:lnTo>
                  <a:pt x="8431" y="1576"/>
                </a:lnTo>
                <a:lnTo>
                  <a:pt x="8750" y="1894"/>
                </a:lnTo>
                <a:cubicBezTo>
                  <a:pt x="8657" y="2045"/>
                  <a:pt x="8493" y="2133"/>
                  <a:pt x="8321" y="2133"/>
                </a:cubicBezTo>
                <a:cubicBezTo>
                  <a:pt x="8285" y="2133"/>
                  <a:pt x="8248" y="2129"/>
                  <a:pt x="8212" y="2121"/>
                </a:cubicBezTo>
                <a:cubicBezTo>
                  <a:pt x="7926" y="2058"/>
                  <a:pt x="7632" y="1884"/>
                  <a:pt x="7380" y="1634"/>
                </a:cubicBezTo>
                <a:cubicBezTo>
                  <a:pt x="7129" y="1382"/>
                  <a:pt x="6956" y="1086"/>
                  <a:pt x="6892" y="801"/>
                </a:cubicBezTo>
                <a:cubicBezTo>
                  <a:pt x="6845" y="592"/>
                  <a:pt x="6937" y="377"/>
                  <a:pt x="7119" y="264"/>
                </a:cubicBezTo>
                <a:close/>
                <a:moveTo>
                  <a:pt x="554" y="1"/>
                </a:moveTo>
                <a:cubicBezTo>
                  <a:pt x="507" y="1"/>
                  <a:pt x="460" y="13"/>
                  <a:pt x="417" y="39"/>
                </a:cubicBezTo>
                <a:cubicBezTo>
                  <a:pt x="139" y="211"/>
                  <a:pt x="0" y="540"/>
                  <a:pt x="71" y="858"/>
                </a:cubicBezTo>
                <a:cubicBezTo>
                  <a:pt x="145" y="1192"/>
                  <a:pt x="344" y="1533"/>
                  <a:pt x="629" y="1819"/>
                </a:cubicBezTo>
                <a:cubicBezTo>
                  <a:pt x="915" y="2105"/>
                  <a:pt x="1257" y="2303"/>
                  <a:pt x="1591" y="2378"/>
                </a:cubicBezTo>
                <a:cubicBezTo>
                  <a:pt x="1646" y="2390"/>
                  <a:pt x="1702" y="2396"/>
                  <a:pt x="1756" y="2396"/>
                </a:cubicBezTo>
                <a:cubicBezTo>
                  <a:pt x="2018" y="2396"/>
                  <a:pt x="2267" y="2261"/>
                  <a:pt x="2408" y="2031"/>
                </a:cubicBezTo>
                <a:cubicBezTo>
                  <a:pt x="2473" y="1928"/>
                  <a:pt x="2457" y="1794"/>
                  <a:pt x="2371" y="1708"/>
                </a:cubicBezTo>
                <a:lnTo>
                  <a:pt x="2052" y="1390"/>
                </a:lnTo>
                <a:lnTo>
                  <a:pt x="2052" y="1391"/>
                </a:lnTo>
                <a:cubicBezTo>
                  <a:pt x="2003" y="1341"/>
                  <a:pt x="1936" y="1313"/>
                  <a:pt x="1867" y="1313"/>
                </a:cubicBezTo>
                <a:cubicBezTo>
                  <a:pt x="1857" y="1313"/>
                  <a:pt x="1847" y="1314"/>
                  <a:pt x="1837" y="1315"/>
                </a:cubicBezTo>
                <a:cubicBezTo>
                  <a:pt x="1756" y="1324"/>
                  <a:pt x="1687" y="1369"/>
                  <a:pt x="1645" y="1438"/>
                </a:cubicBezTo>
                <a:lnTo>
                  <a:pt x="1565" y="1569"/>
                </a:lnTo>
                <a:cubicBezTo>
                  <a:pt x="1418" y="1508"/>
                  <a:pt x="1286" y="1421"/>
                  <a:pt x="1172" y="1311"/>
                </a:cubicBezTo>
                <a:cubicBezTo>
                  <a:pt x="1046" y="1190"/>
                  <a:pt x="948" y="1046"/>
                  <a:pt x="881" y="885"/>
                </a:cubicBezTo>
                <a:lnTo>
                  <a:pt x="1010" y="804"/>
                </a:lnTo>
                <a:cubicBezTo>
                  <a:pt x="1080" y="762"/>
                  <a:pt x="1124" y="691"/>
                  <a:pt x="1133" y="611"/>
                </a:cubicBezTo>
                <a:cubicBezTo>
                  <a:pt x="1143" y="532"/>
                  <a:pt x="1115" y="453"/>
                  <a:pt x="1058" y="396"/>
                </a:cubicBezTo>
                <a:lnTo>
                  <a:pt x="740" y="77"/>
                </a:lnTo>
                <a:cubicBezTo>
                  <a:pt x="689" y="27"/>
                  <a:pt x="622" y="1"/>
                  <a:pt x="554" y="1"/>
                </a:cubicBezTo>
                <a:close/>
                <a:moveTo>
                  <a:pt x="7119" y="1"/>
                </a:moveTo>
                <a:cubicBezTo>
                  <a:pt x="7072" y="1"/>
                  <a:pt x="7024" y="13"/>
                  <a:pt x="6982" y="39"/>
                </a:cubicBezTo>
                <a:cubicBezTo>
                  <a:pt x="6703" y="211"/>
                  <a:pt x="6565" y="540"/>
                  <a:pt x="6635" y="858"/>
                </a:cubicBezTo>
                <a:cubicBezTo>
                  <a:pt x="6709" y="1192"/>
                  <a:pt x="6908" y="1533"/>
                  <a:pt x="7194" y="1819"/>
                </a:cubicBezTo>
                <a:cubicBezTo>
                  <a:pt x="7480" y="2105"/>
                  <a:pt x="7822" y="2303"/>
                  <a:pt x="8155" y="2378"/>
                </a:cubicBezTo>
                <a:cubicBezTo>
                  <a:pt x="8211" y="2390"/>
                  <a:pt x="8266" y="2397"/>
                  <a:pt x="8321" y="2397"/>
                </a:cubicBezTo>
                <a:cubicBezTo>
                  <a:pt x="8583" y="2397"/>
                  <a:pt x="8832" y="2261"/>
                  <a:pt x="8974" y="2031"/>
                </a:cubicBezTo>
                <a:cubicBezTo>
                  <a:pt x="9038" y="1928"/>
                  <a:pt x="9022" y="1795"/>
                  <a:pt x="8935" y="1708"/>
                </a:cubicBezTo>
                <a:lnTo>
                  <a:pt x="8618" y="1391"/>
                </a:lnTo>
                <a:cubicBezTo>
                  <a:pt x="8568" y="1340"/>
                  <a:pt x="8502" y="1313"/>
                  <a:pt x="8433" y="1313"/>
                </a:cubicBezTo>
                <a:cubicBezTo>
                  <a:pt x="8422" y="1313"/>
                  <a:pt x="8412" y="1314"/>
                  <a:pt x="8401" y="1315"/>
                </a:cubicBezTo>
                <a:cubicBezTo>
                  <a:pt x="8322" y="1324"/>
                  <a:pt x="8251" y="1369"/>
                  <a:pt x="8209" y="1438"/>
                </a:cubicBezTo>
                <a:lnTo>
                  <a:pt x="8130" y="1568"/>
                </a:lnTo>
                <a:cubicBezTo>
                  <a:pt x="7982" y="1508"/>
                  <a:pt x="7850" y="1421"/>
                  <a:pt x="7736" y="1311"/>
                </a:cubicBezTo>
                <a:cubicBezTo>
                  <a:pt x="7611" y="1190"/>
                  <a:pt x="7513" y="1046"/>
                  <a:pt x="7445" y="885"/>
                </a:cubicBezTo>
                <a:lnTo>
                  <a:pt x="7576" y="804"/>
                </a:lnTo>
                <a:cubicBezTo>
                  <a:pt x="7644" y="762"/>
                  <a:pt x="7688" y="691"/>
                  <a:pt x="7698" y="611"/>
                </a:cubicBezTo>
                <a:cubicBezTo>
                  <a:pt x="7707" y="532"/>
                  <a:pt x="7680" y="453"/>
                  <a:pt x="7623" y="396"/>
                </a:cubicBezTo>
                <a:lnTo>
                  <a:pt x="7304" y="77"/>
                </a:lnTo>
                <a:cubicBezTo>
                  <a:pt x="7254" y="27"/>
                  <a:pt x="7187" y="1"/>
                  <a:pt x="7119" y="1"/>
                </a:cubicBezTo>
                <a:close/>
                <a:moveTo>
                  <a:pt x="3372" y="832"/>
                </a:moveTo>
                <a:cubicBezTo>
                  <a:pt x="3299" y="832"/>
                  <a:pt x="3241" y="891"/>
                  <a:pt x="3241" y="963"/>
                </a:cubicBezTo>
                <a:cubicBezTo>
                  <a:pt x="3241" y="1036"/>
                  <a:pt x="3299" y="1095"/>
                  <a:pt x="3372" y="1095"/>
                </a:cubicBezTo>
                <a:lnTo>
                  <a:pt x="3990" y="1095"/>
                </a:lnTo>
                <a:lnTo>
                  <a:pt x="3990" y="2332"/>
                </a:lnTo>
                <a:cubicBezTo>
                  <a:pt x="3990" y="2405"/>
                  <a:pt x="4049" y="2464"/>
                  <a:pt x="4121" y="2464"/>
                </a:cubicBezTo>
                <a:cubicBezTo>
                  <a:pt x="4194" y="2464"/>
                  <a:pt x="4253" y="2405"/>
                  <a:pt x="4253" y="2332"/>
                </a:cubicBezTo>
                <a:lnTo>
                  <a:pt x="4253" y="963"/>
                </a:lnTo>
                <a:cubicBezTo>
                  <a:pt x="4253" y="891"/>
                  <a:pt x="4194" y="832"/>
                  <a:pt x="4121" y="832"/>
                </a:cubicBezTo>
                <a:close/>
                <a:moveTo>
                  <a:pt x="4909" y="832"/>
                </a:moveTo>
                <a:cubicBezTo>
                  <a:pt x="4836" y="832"/>
                  <a:pt x="4777" y="891"/>
                  <a:pt x="4777" y="963"/>
                </a:cubicBezTo>
                <a:lnTo>
                  <a:pt x="4777" y="2332"/>
                </a:lnTo>
                <a:cubicBezTo>
                  <a:pt x="4777" y="2405"/>
                  <a:pt x="4836" y="2464"/>
                  <a:pt x="4909" y="2464"/>
                </a:cubicBezTo>
                <a:cubicBezTo>
                  <a:pt x="4981" y="2464"/>
                  <a:pt x="5040" y="2405"/>
                  <a:pt x="5040" y="2332"/>
                </a:cubicBezTo>
                <a:lnTo>
                  <a:pt x="5040" y="1095"/>
                </a:lnTo>
                <a:lnTo>
                  <a:pt x="5693" y="1095"/>
                </a:lnTo>
                <a:cubicBezTo>
                  <a:pt x="5766" y="1095"/>
                  <a:pt x="5824" y="1036"/>
                  <a:pt x="5824" y="963"/>
                </a:cubicBezTo>
                <a:cubicBezTo>
                  <a:pt x="5824" y="891"/>
                  <a:pt x="5766" y="832"/>
                  <a:pt x="5693" y="832"/>
                </a:cubicBezTo>
                <a:close/>
                <a:moveTo>
                  <a:pt x="3202" y="3300"/>
                </a:moveTo>
                <a:cubicBezTo>
                  <a:pt x="3130" y="3300"/>
                  <a:pt x="3071" y="3358"/>
                  <a:pt x="3071" y="3432"/>
                </a:cubicBezTo>
                <a:cubicBezTo>
                  <a:pt x="3071" y="3504"/>
                  <a:pt x="3130" y="3562"/>
                  <a:pt x="3202" y="3562"/>
                </a:cubicBezTo>
                <a:cubicBezTo>
                  <a:pt x="3275" y="3562"/>
                  <a:pt x="3334" y="3504"/>
                  <a:pt x="3334" y="3432"/>
                </a:cubicBezTo>
                <a:cubicBezTo>
                  <a:pt x="3334" y="3359"/>
                  <a:pt x="3275" y="3300"/>
                  <a:pt x="3202" y="3300"/>
                </a:cubicBezTo>
                <a:close/>
                <a:moveTo>
                  <a:pt x="3748" y="3300"/>
                </a:moveTo>
                <a:cubicBezTo>
                  <a:pt x="3675" y="3300"/>
                  <a:pt x="3616" y="3358"/>
                  <a:pt x="3616" y="3430"/>
                </a:cubicBezTo>
                <a:cubicBezTo>
                  <a:pt x="3616" y="3504"/>
                  <a:pt x="3675" y="3562"/>
                  <a:pt x="3748" y="3562"/>
                </a:cubicBezTo>
                <a:lnTo>
                  <a:pt x="5862" y="3562"/>
                </a:lnTo>
                <a:cubicBezTo>
                  <a:pt x="5935" y="3562"/>
                  <a:pt x="5993" y="3504"/>
                  <a:pt x="5993" y="3430"/>
                </a:cubicBezTo>
                <a:cubicBezTo>
                  <a:pt x="5993" y="3358"/>
                  <a:pt x="5935" y="3300"/>
                  <a:pt x="5862" y="3300"/>
                </a:cubicBezTo>
                <a:close/>
                <a:moveTo>
                  <a:pt x="1016" y="3189"/>
                </a:moveTo>
                <a:cubicBezTo>
                  <a:pt x="943" y="3189"/>
                  <a:pt x="884" y="3248"/>
                  <a:pt x="884" y="3321"/>
                </a:cubicBezTo>
                <a:lnTo>
                  <a:pt x="884" y="4070"/>
                </a:lnTo>
                <a:cubicBezTo>
                  <a:pt x="884" y="4142"/>
                  <a:pt x="942" y="4201"/>
                  <a:pt x="1016" y="4201"/>
                </a:cubicBezTo>
                <a:lnTo>
                  <a:pt x="2122" y="4201"/>
                </a:lnTo>
                <a:cubicBezTo>
                  <a:pt x="2194" y="4201"/>
                  <a:pt x="2253" y="4142"/>
                  <a:pt x="2253" y="4070"/>
                </a:cubicBezTo>
                <a:cubicBezTo>
                  <a:pt x="2253" y="3998"/>
                  <a:pt x="2194" y="3939"/>
                  <a:pt x="2122" y="3939"/>
                </a:cubicBezTo>
                <a:lnTo>
                  <a:pt x="1146" y="3939"/>
                </a:lnTo>
                <a:lnTo>
                  <a:pt x="1146" y="3321"/>
                </a:lnTo>
                <a:cubicBezTo>
                  <a:pt x="1146" y="3248"/>
                  <a:pt x="1088" y="3189"/>
                  <a:pt x="1016" y="3189"/>
                </a:cubicBezTo>
                <a:close/>
                <a:moveTo>
                  <a:pt x="8050" y="3189"/>
                </a:moveTo>
                <a:cubicBezTo>
                  <a:pt x="7977" y="3189"/>
                  <a:pt x="7918" y="3248"/>
                  <a:pt x="7918" y="3321"/>
                </a:cubicBezTo>
                <a:lnTo>
                  <a:pt x="7918" y="3939"/>
                </a:lnTo>
                <a:lnTo>
                  <a:pt x="6943" y="3939"/>
                </a:lnTo>
                <a:cubicBezTo>
                  <a:pt x="6871" y="3939"/>
                  <a:pt x="6812" y="3998"/>
                  <a:pt x="6812" y="4070"/>
                </a:cubicBezTo>
                <a:cubicBezTo>
                  <a:pt x="6812" y="4142"/>
                  <a:pt x="6871" y="4201"/>
                  <a:pt x="6943" y="4201"/>
                </a:cubicBezTo>
                <a:lnTo>
                  <a:pt x="8050" y="4201"/>
                </a:lnTo>
                <a:cubicBezTo>
                  <a:pt x="8122" y="4201"/>
                  <a:pt x="8181" y="4142"/>
                  <a:pt x="8181" y="4070"/>
                </a:cubicBezTo>
                <a:lnTo>
                  <a:pt x="8181" y="3321"/>
                </a:lnTo>
                <a:cubicBezTo>
                  <a:pt x="8181" y="3248"/>
                  <a:pt x="8122" y="3189"/>
                  <a:pt x="8050" y="3189"/>
                </a:cubicBezTo>
                <a:close/>
                <a:moveTo>
                  <a:pt x="3202" y="4349"/>
                </a:moveTo>
                <a:cubicBezTo>
                  <a:pt x="3130" y="4349"/>
                  <a:pt x="3071" y="4408"/>
                  <a:pt x="3071" y="4481"/>
                </a:cubicBezTo>
                <a:cubicBezTo>
                  <a:pt x="3071" y="4553"/>
                  <a:pt x="3130" y="4612"/>
                  <a:pt x="3202" y="4612"/>
                </a:cubicBezTo>
                <a:cubicBezTo>
                  <a:pt x="3275" y="4612"/>
                  <a:pt x="3334" y="4553"/>
                  <a:pt x="3334" y="4481"/>
                </a:cubicBezTo>
                <a:cubicBezTo>
                  <a:pt x="3334" y="4408"/>
                  <a:pt x="3275" y="4349"/>
                  <a:pt x="3202" y="4349"/>
                </a:cubicBezTo>
                <a:close/>
                <a:moveTo>
                  <a:pt x="3748" y="4349"/>
                </a:moveTo>
                <a:cubicBezTo>
                  <a:pt x="3675" y="4349"/>
                  <a:pt x="3616" y="4408"/>
                  <a:pt x="3616" y="4481"/>
                </a:cubicBezTo>
                <a:cubicBezTo>
                  <a:pt x="3616" y="4553"/>
                  <a:pt x="3675" y="4612"/>
                  <a:pt x="3748" y="4612"/>
                </a:cubicBezTo>
                <a:lnTo>
                  <a:pt x="5862" y="4612"/>
                </a:lnTo>
                <a:cubicBezTo>
                  <a:pt x="5935" y="4612"/>
                  <a:pt x="5993" y="4553"/>
                  <a:pt x="5993" y="4481"/>
                </a:cubicBezTo>
                <a:cubicBezTo>
                  <a:pt x="5993" y="4408"/>
                  <a:pt x="5935" y="4349"/>
                  <a:pt x="5862" y="4349"/>
                </a:cubicBezTo>
                <a:close/>
                <a:moveTo>
                  <a:pt x="6125" y="4088"/>
                </a:moveTo>
                <a:cubicBezTo>
                  <a:pt x="6197" y="4088"/>
                  <a:pt x="6256" y="4146"/>
                  <a:pt x="6256" y="4218"/>
                </a:cubicBezTo>
                <a:lnTo>
                  <a:pt x="6256" y="4744"/>
                </a:lnTo>
                <a:cubicBezTo>
                  <a:pt x="6256" y="4816"/>
                  <a:pt x="6197" y="4875"/>
                  <a:pt x="6125" y="4875"/>
                </a:cubicBezTo>
                <a:lnTo>
                  <a:pt x="2939" y="4875"/>
                </a:lnTo>
                <a:cubicBezTo>
                  <a:pt x="2867" y="4875"/>
                  <a:pt x="2809" y="4816"/>
                  <a:pt x="2809" y="4744"/>
                </a:cubicBezTo>
                <a:lnTo>
                  <a:pt x="2809" y="4218"/>
                </a:lnTo>
                <a:cubicBezTo>
                  <a:pt x="2809" y="4146"/>
                  <a:pt x="2867" y="4088"/>
                  <a:pt x="2939" y="4088"/>
                </a:cubicBezTo>
                <a:close/>
                <a:moveTo>
                  <a:pt x="3202" y="5400"/>
                </a:moveTo>
                <a:cubicBezTo>
                  <a:pt x="3130" y="5400"/>
                  <a:pt x="3071" y="5459"/>
                  <a:pt x="3071" y="5531"/>
                </a:cubicBezTo>
                <a:cubicBezTo>
                  <a:pt x="3071" y="5604"/>
                  <a:pt x="3130" y="5663"/>
                  <a:pt x="3202" y="5663"/>
                </a:cubicBezTo>
                <a:cubicBezTo>
                  <a:pt x="3275" y="5663"/>
                  <a:pt x="3334" y="5604"/>
                  <a:pt x="3334" y="5531"/>
                </a:cubicBezTo>
                <a:cubicBezTo>
                  <a:pt x="3334" y="5459"/>
                  <a:pt x="3275" y="5400"/>
                  <a:pt x="3202" y="5400"/>
                </a:cubicBezTo>
                <a:close/>
                <a:moveTo>
                  <a:pt x="3748" y="5400"/>
                </a:moveTo>
                <a:cubicBezTo>
                  <a:pt x="3675" y="5400"/>
                  <a:pt x="3616" y="5459"/>
                  <a:pt x="3616" y="5531"/>
                </a:cubicBezTo>
                <a:cubicBezTo>
                  <a:pt x="3616" y="5604"/>
                  <a:pt x="3675" y="5663"/>
                  <a:pt x="3748" y="5663"/>
                </a:cubicBezTo>
                <a:lnTo>
                  <a:pt x="5862" y="5663"/>
                </a:lnTo>
                <a:cubicBezTo>
                  <a:pt x="5934" y="5663"/>
                  <a:pt x="5993" y="5604"/>
                  <a:pt x="5993" y="5531"/>
                </a:cubicBezTo>
                <a:cubicBezTo>
                  <a:pt x="5993" y="5459"/>
                  <a:pt x="5935" y="5400"/>
                  <a:pt x="5862" y="5400"/>
                </a:cubicBezTo>
                <a:close/>
                <a:moveTo>
                  <a:pt x="1014" y="4726"/>
                </a:moveTo>
                <a:cubicBezTo>
                  <a:pt x="942" y="4726"/>
                  <a:pt x="884" y="4785"/>
                  <a:pt x="884" y="4858"/>
                </a:cubicBezTo>
                <a:lnTo>
                  <a:pt x="884" y="5641"/>
                </a:lnTo>
                <a:cubicBezTo>
                  <a:pt x="884" y="5713"/>
                  <a:pt x="942" y="5772"/>
                  <a:pt x="1016" y="5772"/>
                </a:cubicBezTo>
                <a:cubicBezTo>
                  <a:pt x="1088" y="5772"/>
                  <a:pt x="1146" y="5713"/>
                  <a:pt x="1146" y="5641"/>
                </a:cubicBezTo>
                <a:lnTo>
                  <a:pt x="1146" y="4988"/>
                </a:lnTo>
                <a:lnTo>
                  <a:pt x="2122" y="4988"/>
                </a:lnTo>
                <a:cubicBezTo>
                  <a:pt x="2194" y="4988"/>
                  <a:pt x="2253" y="4930"/>
                  <a:pt x="2253" y="4858"/>
                </a:cubicBezTo>
                <a:cubicBezTo>
                  <a:pt x="2253" y="4785"/>
                  <a:pt x="2194" y="4726"/>
                  <a:pt x="2122" y="4726"/>
                </a:cubicBezTo>
                <a:close/>
                <a:moveTo>
                  <a:pt x="6943" y="4726"/>
                </a:moveTo>
                <a:cubicBezTo>
                  <a:pt x="6871" y="4726"/>
                  <a:pt x="6812" y="4785"/>
                  <a:pt x="6812" y="4858"/>
                </a:cubicBezTo>
                <a:cubicBezTo>
                  <a:pt x="6812" y="4930"/>
                  <a:pt x="6871" y="4989"/>
                  <a:pt x="6943" y="4989"/>
                </a:cubicBezTo>
                <a:lnTo>
                  <a:pt x="7918" y="4989"/>
                </a:lnTo>
                <a:lnTo>
                  <a:pt x="7918" y="5641"/>
                </a:lnTo>
                <a:cubicBezTo>
                  <a:pt x="7918" y="5713"/>
                  <a:pt x="7977" y="5772"/>
                  <a:pt x="8050" y="5772"/>
                </a:cubicBezTo>
                <a:cubicBezTo>
                  <a:pt x="8122" y="5772"/>
                  <a:pt x="8181" y="5713"/>
                  <a:pt x="8181" y="5641"/>
                </a:cubicBezTo>
                <a:lnTo>
                  <a:pt x="8181" y="4858"/>
                </a:lnTo>
                <a:cubicBezTo>
                  <a:pt x="8181" y="4785"/>
                  <a:pt x="8122" y="4726"/>
                  <a:pt x="8050" y="4726"/>
                </a:cubicBezTo>
                <a:close/>
                <a:moveTo>
                  <a:pt x="2939" y="2774"/>
                </a:moveTo>
                <a:cubicBezTo>
                  <a:pt x="2723" y="2774"/>
                  <a:pt x="2546" y="2951"/>
                  <a:pt x="2546" y="3169"/>
                </a:cubicBezTo>
                <a:cubicBezTo>
                  <a:pt x="2546" y="3241"/>
                  <a:pt x="2605" y="3300"/>
                  <a:pt x="2678" y="3300"/>
                </a:cubicBezTo>
                <a:cubicBezTo>
                  <a:pt x="2750" y="3300"/>
                  <a:pt x="2809" y="3241"/>
                  <a:pt x="2809" y="3169"/>
                </a:cubicBezTo>
                <a:cubicBezTo>
                  <a:pt x="2809" y="3096"/>
                  <a:pt x="2868" y="3037"/>
                  <a:pt x="2939" y="3037"/>
                </a:cubicBezTo>
                <a:lnTo>
                  <a:pt x="6125" y="3037"/>
                </a:lnTo>
                <a:cubicBezTo>
                  <a:pt x="6197" y="3037"/>
                  <a:pt x="6256" y="3096"/>
                  <a:pt x="6256" y="3169"/>
                </a:cubicBezTo>
                <a:lnTo>
                  <a:pt x="6256" y="3693"/>
                </a:lnTo>
                <a:cubicBezTo>
                  <a:pt x="6256" y="3766"/>
                  <a:pt x="6197" y="3825"/>
                  <a:pt x="6125" y="3825"/>
                </a:cubicBezTo>
                <a:lnTo>
                  <a:pt x="2939" y="3825"/>
                </a:lnTo>
                <a:cubicBezTo>
                  <a:pt x="2867" y="3825"/>
                  <a:pt x="2809" y="3766"/>
                  <a:pt x="2809" y="3693"/>
                </a:cubicBezTo>
                <a:cubicBezTo>
                  <a:pt x="2809" y="3621"/>
                  <a:pt x="2750" y="3562"/>
                  <a:pt x="2678" y="3562"/>
                </a:cubicBezTo>
                <a:cubicBezTo>
                  <a:pt x="2605" y="3562"/>
                  <a:pt x="2546" y="3621"/>
                  <a:pt x="2546" y="3693"/>
                </a:cubicBezTo>
                <a:cubicBezTo>
                  <a:pt x="2546" y="3795"/>
                  <a:pt x="2584" y="3886"/>
                  <a:pt x="2646" y="3956"/>
                </a:cubicBezTo>
                <a:cubicBezTo>
                  <a:pt x="2584" y="4026"/>
                  <a:pt x="2546" y="4118"/>
                  <a:pt x="2546" y="4218"/>
                </a:cubicBezTo>
                <a:lnTo>
                  <a:pt x="2546" y="4744"/>
                </a:lnTo>
                <a:cubicBezTo>
                  <a:pt x="2546" y="4844"/>
                  <a:pt x="2584" y="4936"/>
                  <a:pt x="2646" y="5006"/>
                </a:cubicBezTo>
                <a:cubicBezTo>
                  <a:pt x="2584" y="5076"/>
                  <a:pt x="2546" y="5168"/>
                  <a:pt x="2546" y="5268"/>
                </a:cubicBezTo>
                <a:lnTo>
                  <a:pt x="2546" y="5793"/>
                </a:lnTo>
                <a:cubicBezTo>
                  <a:pt x="2546" y="6010"/>
                  <a:pt x="2723" y="6187"/>
                  <a:pt x="2939" y="6187"/>
                </a:cubicBezTo>
                <a:lnTo>
                  <a:pt x="5017" y="6187"/>
                </a:lnTo>
                <a:cubicBezTo>
                  <a:pt x="5090" y="6187"/>
                  <a:pt x="5149" y="6128"/>
                  <a:pt x="5149" y="6056"/>
                </a:cubicBezTo>
                <a:cubicBezTo>
                  <a:pt x="5149" y="5984"/>
                  <a:pt x="5090" y="5925"/>
                  <a:pt x="5017" y="5925"/>
                </a:cubicBezTo>
                <a:lnTo>
                  <a:pt x="2939" y="5925"/>
                </a:lnTo>
                <a:cubicBezTo>
                  <a:pt x="2867" y="5925"/>
                  <a:pt x="2809" y="5866"/>
                  <a:pt x="2809" y="5793"/>
                </a:cubicBezTo>
                <a:lnTo>
                  <a:pt x="2809" y="5268"/>
                </a:lnTo>
                <a:cubicBezTo>
                  <a:pt x="2809" y="5196"/>
                  <a:pt x="2867" y="5137"/>
                  <a:pt x="2939" y="5137"/>
                </a:cubicBezTo>
                <a:lnTo>
                  <a:pt x="6125" y="5137"/>
                </a:lnTo>
                <a:cubicBezTo>
                  <a:pt x="6197" y="5137"/>
                  <a:pt x="6256" y="5196"/>
                  <a:pt x="6256" y="5268"/>
                </a:cubicBezTo>
                <a:lnTo>
                  <a:pt x="6256" y="5793"/>
                </a:lnTo>
                <a:cubicBezTo>
                  <a:pt x="6256" y="5866"/>
                  <a:pt x="6197" y="5925"/>
                  <a:pt x="6125" y="5925"/>
                </a:cubicBezTo>
                <a:lnTo>
                  <a:pt x="5569" y="5925"/>
                </a:lnTo>
                <a:cubicBezTo>
                  <a:pt x="5497" y="5925"/>
                  <a:pt x="5438" y="5984"/>
                  <a:pt x="5438" y="6056"/>
                </a:cubicBezTo>
                <a:cubicBezTo>
                  <a:pt x="5438" y="6128"/>
                  <a:pt x="5497" y="6187"/>
                  <a:pt x="5569" y="6187"/>
                </a:cubicBezTo>
                <a:lnTo>
                  <a:pt x="6125" y="6187"/>
                </a:lnTo>
                <a:cubicBezTo>
                  <a:pt x="6342" y="6187"/>
                  <a:pt x="6519" y="6010"/>
                  <a:pt x="6519" y="5793"/>
                </a:cubicBezTo>
                <a:lnTo>
                  <a:pt x="6519" y="5268"/>
                </a:lnTo>
                <a:cubicBezTo>
                  <a:pt x="6519" y="5168"/>
                  <a:pt x="6481" y="5076"/>
                  <a:pt x="6418" y="5006"/>
                </a:cubicBezTo>
                <a:cubicBezTo>
                  <a:pt x="6481" y="4936"/>
                  <a:pt x="6519" y="4844"/>
                  <a:pt x="6519" y="4744"/>
                </a:cubicBezTo>
                <a:lnTo>
                  <a:pt x="6519" y="4218"/>
                </a:lnTo>
                <a:cubicBezTo>
                  <a:pt x="6519" y="4118"/>
                  <a:pt x="6481" y="4026"/>
                  <a:pt x="6418" y="3956"/>
                </a:cubicBezTo>
                <a:cubicBezTo>
                  <a:pt x="6481" y="3886"/>
                  <a:pt x="6519" y="3795"/>
                  <a:pt x="6519" y="3693"/>
                </a:cubicBezTo>
                <a:lnTo>
                  <a:pt x="6519" y="3169"/>
                </a:lnTo>
                <a:cubicBezTo>
                  <a:pt x="6519" y="2951"/>
                  <a:pt x="6342" y="2774"/>
                  <a:pt x="6125" y="2774"/>
                </a:cubicBezTo>
                <a:close/>
                <a:moveTo>
                  <a:pt x="4121" y="6498"/>
                </a:moveTo>
                <a:cubicBezTo>
                  <a:pt x="4049" y="6498"/>
                  <a:pt x="3990" y="6557"/>
                  <a:pt x="3990" y="6629"/>
                </a:cubicBezTo>
                <a:lnTo>
                  <a:pt x="3990" y="7867"/>
                </a:lnTo>
                <a:lnTo>
                  <a:pt x="3372" y="7867"/>
                </a:lnTo>
                <a:cubicBezTo>
                  <a:pt x="3299" y="7867"/>
                  <a:pt x="3241" y="7926"/>
                  <a:pt x="3241" y="7998"/>
                </a:cubicBezTo>
                <a:cubicBezTo>
                  <a:pt x="3241" y="8071"/>
                  <a:pt x="3299" y="8130"/>
                  <a:pt x="3372" y="8130"/>
                </a:cubicBezTo>
                <a:lnTo>
                  <a:pt x="4121" y="8130"/>
                </a:lnTo>
                <a:cubicBezTo>
                  <a:pt x="4194" y="8130"/>
                  <a:pt x="4253" y="8071"/>
                  <a:pt x="4253" y="7998"/>
                </a:cubicBezTo>
                <a:lnTo>
                  <a:pt x="4253" y="6629"/>
                </a:lnTo>
                <a:cubicBezTo>
                  <a:pt x="4253" y="6557"/>
                  <a:pt x="4194" y="6498"/>
                  <a:pt x="4121" y="6498"/>
                </a:cubicBezTo>
                <a:close/>
                <a:moveTo>
                  <a:pt x="4909" y="6498"/>
                </a:moveTo>
                <a:cubicBezTo>
                  <a:pt x="4836" y="6498"/>
                  <a:pt x="4777" y="6557"/>
                  <a:pt x="4777" y="6629"/>
                </a:cubicBezTo>
                <a:lnTo>
                  <a:pt x="4777" y="7998"/>
                </a:lnTo>
                <a:cubicBezTo>
                  <a:pt x="4777" y="8071"/>
                  <a:pt x="4836" y="8130"/>
                  <a:pt x="4909" y="8130"/>
                </a:cubicBezTo>
                <a:lnTo>
                  <a:pt x="5692" y="8130"/>
                </a:lnTo>
                <a:cubicBezTo>
                  <a:pt x="5765" y="8130"/>
                  <a:pt x="5824" y="8071"/>
                  <a:pt x="5824" y="7998"/>
                </a:cubicBezTo>
                <a:cubicBezTo>
                  <a:pt x="5824" y="7926"/>
                  <a:pt x="5766" y="7867"/>
                  <a:pt x="5692" y="7867"/>
                </a:cubicBezTo>
                <a:lnTo>
                  <a:pt x="5040" y="7867"/>
                </a:lnTo>
                <a:lnTo>
                  <a:pt x="5040" y="6629"/>
                </a:lnTo>
                <a:cubicBezTo>
                  <a:pt x="5040" y="6557"/>
                  <a:pt x="4981" y="6498"/>
                  <a:pt x="4909" y="6498"/>
                </a:cubicBezTo>
                <a:close/>
                <a:moveTo>
                  <a:pt x="554" y="6828"/>
                </a:moveTo>
                <a:lnTo>
                  <a:pt x="873" y="7146"/>
                </a:lnTo>
                <a:lnTo>
                  <a:pt x="742" y="7225"/>
                </a:lnTo>
                <a:cubicBezTo>
                  <a:pt x="633" y="7294"/>
                  <a:pt x="589" y="7429"/>
                  <a:pt x="638" y="7549"/>
                </a:cubicBezTo>
                <a:cubicBezTo>
                  <a:pt x="720" y="7745"/>
                  <a:pt x="838" y="7919"/>
                  <a:pt x="990" y="8066"/>
                </a:cubicBezTo>
                <a:cubicBezTo>
                  <a:pt x="1127" y="8198"/>
                  <a:pt x="1288" y="8303"/>
                  <a:pt x="1465" y="8375"/>
                </a:cubicBezTo>
                <a:cubicBezTo>
                  <a:pt x="1497" y="8389"/>
                  <a:pt x="1532" y="8395"/>
                  <a:pt x="1565" y="8395"/>
                </a:cubicBezTo>
                <a:cubicBezTo>
                  <a:pt x="1654" y="8395"/>
                  <a:pt x="1739" y="8350"/>
                  <a:pt x="1788" y="8271"/>
                </a:cubicBezTo>
                <a:lnTo>
                  <a:pt x="1867" y="8140"/>
                </a:lnTo>
                <a:lnTo>
                  <a:pt x="2185" y="8458"/>
                </a:lnTo>
                <a:cubicBezTo>
                  <a:pt x="2092" y="8609"/>
                  <a:pt x="1928" y="8699"/>
                  <a:pt x="1756" y="8699"/>
                </a:cubicBezTo>
                <a:cubicBezTo>
                  <a:pt x="1720" y="8699"/>
                  <a:pt x="1684" y="8695"/>
                  <a:pt x="1648" y="8687"/>
                </a:cubicBezTo>
                <a:cubicBezTo>
                  <a:pt x="1362" y="8623"/>
                  <a:pt x="1066" y="8450"/>
                  <a:pt x="815" y="8198"/>
                </a:cubicBezTo>
                <a:cubicBezTo>
                  <a:pt x="564" y="7947"/>
                  <a:pt x="390" y="7652"/>
                  <a:pt x="327" y="7366"/>
                </a:cubicBezTo>
                <a:cubicBezTo>
                  <a:pt x="281" y="7157"/>
                  <a:pt x="372" y="6941"/>
                  <a:pt x="554" y="6828"/>
                </a:cubicBezTo>
                <a:close/>
                <a:moveTo>
                  <a:pt x="7119" y="6828"/>
                </a:moveTo>
                <a:lnTo>
                  <a:pt x="7438" y="7146"/>
                </a:lnTo>
                <a:lnTo>
                  <a:pt x="7308" y="7226"/>
                </a:lnTo>
                <a:cubicBezTo>
                  <a:pt x="7197" y="7294"/>
                  <a:pt x="7153" y="7429"/>
                  <a:pt x="7203" y="7549"/>
                </a:cubicBezTo>
                <a:cubicBezTo>
                  <a:pt x="7284" y="7746"/>
                  <a:pt x="7402" y="7919"/>
                  <a:pt x="7554" y="8066"/>
                </a:cubicBezTo>
                <a:cubicBezTo>
                  <a:pt x="7692" y="8198"/>
                  <a:pt x="7852" y="8303"/>
                  <a:pt x="8030" y="8376"/>
                </a:cubicBezTo>
                <a:cubicBezTo>
                  <a:pt x="8062" y="8389"/>
                  <a:pt x="8096" y="8396"/>
                  <a:pt x="8129" y="8396"/>
                </a:cubicBezTo>
                <a:cubicBezTo>
                  <a:pt x="8218" y="8396"/>
                  <a:pt x="8303" y="8350"/>
                  <a:pt x="8352" y="8271"/>
                </a:cubicBezTo>
                <a:lnTo>
                  <a:pt x="8431" y="8141"/>
                </a:lnTo>
                <a:lnTo>
                  <a:pt x="8750" y="8459"/>
                </a:lnTo>
                <a:cubicBezTo>
                  <a:pt x="8657" y="8610"/>
                  <a:pt x="8493" y="8699"/>
                  <a:pt x="8321" y="8699"/>
                </a:cubicBezTo>
                <a:cubicBezTo>
                  <a:pt x="8285" y="8699"/>
                  <a:pt x="8248" y="8695"/>
                  <a:pt x="8212" y="8687"/>
                </a:cubicBezTo>
                <a:cubicBezTo>
                  <a:pt x="7926" y="8623"/>
                  <a:pt x="7630" y="8450"/>
                  <a:pt x="7380" y="8198"/>
                </a:cubicBezTo>
                <a:cubicBezTo>
                  <a:pt x="7129" y="7947"/>
                  <a:pt x="6955" y="7652"/>
                  <a:pt x="6892" y="7366"/>
                </a:cubicBezTo>
                <a:cubicBezTo>
                  <a:pt x="6845" y="7157"/>
                  <a:pt x="6937" y="6941"/>
                  <a:pt x="7119" y="6828"/>
                </a:cubicBezTo>
                <a:close/>
                <a:moveTo>
                  <a:pt x="555" y="6565"/>
                </a:moveTo>
                <a:cubicBezTo>
                  <a:pt x="508" y="6565"/>
                  <a:pt x="460" y="6578"/>
                  <a:pt x="417" y="6604"/>
                </a:cubicBezTo>
                <a:cubicBezTo>
                  <a:pt x="139" y="6776"/>
                  <a:pt x="0" y="7104"/>
                  <a:pt x="71" y="7423"/>
                </a:cubicBezTo>
                <a:cubicBezTo>
                  <a:pt x="145" y="7756"/>
                  <a:pt x="344" y="8098"/>
                  <a:pt x="629" y="8383"/>
                </a:cubicBezTo>
                <a:cubicBezTo>
                  <a:pt x="915" y="8670"/>
                  <a:pt x="1257" y="8868"/>
                  <a:pt x="1591" y="8942"/>
                </a:cubicBezTo>
                <a:cubicBezTo>
                  <a:pt x="1646" y="8955"/>
                  <a:pt x="1702" y="8961"/>
                  <a:pt x="1756" y="8961"/>
                </a:cubicBezTo>
                <a:cubicBezTo>
                  <a:pt x="2018" y="8961"/>
                  <a:pt x="2267" y="8825"/>
                  <a:pt x="2408" y="8596"/>
                </a:cubicBezTo>
                <a:cubicBezTo>
                  <a:pt x="2473" y="8492"/>
                  <a:pt x="2457" y="8360"/>
                  <a:pt x="2371" y="8273"/>
                </a:cubicBezTo>
                <a:lnTo>
                  <a:pt x="2052" y="7955"/>
                </a:lnTo>
                <a:cubicBezTo>
                  <a:pt x="2003" y="7905"/>
                  <a:pt x="1937" y="7879"/>
                  <a:pt x="1868" y="7879"/>
                </a:cubicBezTo>
                <a:cubicBezTo>
                  <a:pt x="1858" y="7879"/>
                  <a:pt x="1848" y="7879"/>
                  <a:pt x="1837" y="7881"/>
                </a:cubicBezTo>
                <a:cubicBezTo>
                  <a:pt x="1756" y="7890"/>
                  <a:pt x="1687" y="7934"/>
                  <a:pt x="1645" y="8003"/>
                </a:cubicBezTo>
                <a:lnTo>
                  <a:pt x="1565" y="8133"/>
                </a:lnTo>
                <a:cubicBezTo>
                  <a:pt x="1418" y="8072"/>
                  <a:pt x="1286" y="7986"/>
                  <a:pt x="1172" y="7876"/>
                </a:cubicBezTo>
                <a:cubicBezTo>
                  <a:pt x="1046" y="7755"/>
                  <a:pt x="948" y="7611"/>
                  <a:pt x="881" y="7449"/>
                </a:cubicBezTo>
                <a:lnTo>
                  <a:pt x="1010" y="7369"/>
                </a:lnTo>
                <a:cubicBezTo>
                  <a:pt x="1080" y="7327"/>
                  <a:pt x="1124" y="7256"/>
                  <a:pt x="1133" y="7177"/>
                </a:cubicBezTo>
                <a:cubicBezTo>
                  <a:pt x="1143" y="7096"/>
                  <a:pt x="1115" y="7017"/>
                  <a:pt x="1058" y="6960"/>
                </a:cubicBezTo>
                <a:lnTo>
                  <a:pt x="740" y="6642"/>
                </a:lnTo>
                <a:cubicBezTo>
                  <a:pt x="689" y="6591"/>
                  <a:pt x="622" y="6565"/>
                  <a:pt x="555" y="6565"/>
                </a:cubicBezTo>
                <a:close/>
                <a:moveTo>
                  <a:pt x="7119" y="6565"/>
                </a:moveTo>
                <a:cubicBezTo>
                  <a:pt x="7072" y="6565"/>
                  <a:pt x="7024" y="6578"/>
                  <a:pt x="6982" y="6604"/>
                </a:cubicBezTo>
                <a:cubicBezTo>
                  <a:pt x="6703" y="6776"/>
                  <a:pt x="6565" y="7104"/>
                  <a:pt x="6635" y="7423"/>
                </a:cubicBezTo>
                <a:cubicBezTo>
                  <a:pt x="6709" y="7756"/>
                  <a:pt x="6908" y="8098"/>
                  <a:pt x="7194" y="8383"/>
                </a:cubicBezTo>
                <a:cubicBezTo>
                  <a:pt x="7480" y="8670"/>
                  <a:pt x="7821" y="8869"/>
                  <a:pt x="8155" y="8942"/>
                </a:cubicBezTo>
                <a:cubicBezTo>
                  <a:pt x="8210" y="8955"/>
                  <a:pt x="8266" y="8961"/>
                  <a:pt x="8321" y="8961"/>
                </a:cubicBezTo>
                <a:cubicBezTo>
                  <a:pt x="8583" y="8961"/>
                  <a:pt x="8832" y="8826"/>
                  <a:pt x="8974" y="8597"/>
                </a:cubicBezTo>
                <a:cubicBezTo>
                  <a:pt x="9037" y="8492"/>
                  <a:pt x="9021" y="8360"/>
                  <a:pt x="8935" y="8274"/>
                </a:cubicBezTo>
                <a:lnTo>
                  <a:pt x="8618" y="7955"/>
                </a:lnTo>
                <a:cubicBezTo>
                  <a:pt x="8568" y="7905"/>
                  <a:pt x="8502" y="7879"/>
                  <a:pt x="8433" y="7879"/>
                </a:cubicBezTo>
                <a:cubicBezTo>
                  <a:pt x="8422" y="7879"/>
                  <a:pt x="8412" y="7879"/>
                  <a:pt x="8401" y="7881"/>
                </a:cubicBezTo>
                <a:cubicBezTo>
                  <a:pt x="8322" y="7890"/>
                  <a:pt x="8251" y="7934"/>
                  <a:pt x="8209" y="8003"/>
                </a:cubicBezTo>
                <a:lnTo>
                  <a:pt x="8129" y="8133"/>
                </a:lnTo>
                <a:cubicBezTo>
                  <a:pt x="7982" y="8072"/>
                  <a:pt x="7850" y="7986"/>
                  <a:pt x="7736" y="7876"/>
                </a:cubicBezTo>
                <a:cubicBezTo>
                  <a:pt x="7611" y="7755"/>
                  <a:pt x="7513" y="7611"/>
                  <a:pt x="7445" y="7449"/>
                </a:cubicBezTo>
                <a:lnTo>
                  <a:pt x="7576" y="7369"/>
                </a:lnTo>
                <a:cubicBezTo>
                  <a:pt x="7644" y="7327"/>
                  <a:pt x="7688" y="7256"/>
                  <a:pt x="7698" y="7177"/>
                </a:cubicBezTo>
                <a:cubicBezTo>
                  <a:pt x="7707" y="7096"/>
                  <a:pt x="7680" y="7017"/>
                  <a:pt x="7623" y="6960"/>
                </a:cubicBezTo>
                <a:lnTo>
                  <a:pt x="7304" y="6643"/>
                </a:lnTo>
                <a:cubicBezTo>
                  <a:pt x="7254" y="6592"/>
                  <a:pt x="7187" y="6565"/>
                  <a:pt x="7119" y="656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4"/>
          <p:cNvSpPr txBox="1"/>
          <p:nvPr>
            <p:ph idx="8" type="subTitle"/>
          </p:nvPr>
        </p:nvSpPr>
        <p:spPr>
          <a:xfrm>
            <a:off x="5748325" y="2066900"/>
            <a:ext cx="2602800" cy="35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800">
                <a:solidFill>
                  <a:srgbClr val="000000"/>
                </a:solidFill>
                <a:latin typeface="Oswald Medium"/>
                <a:ea typeface="Oswald Medium"/>
                <a:cs typeface="Oswald Medium"/>
                <a:sym typeface="Oswald Medium"/>
              </a:rPr>
              <a:t>Super and Subtypes</a:t>
            </a:r>
            <a:endParaRPr sz="1800">
              <a:solidFill>
                <a:srgbClr val="000000"/>
              </a:solidFill>
              <a:latin typeface="Oswald Medium"/>
              <a:ea typeface="Oswald Medium"/>
              <a:cs typeface="Oswald Medium"/>
              <a:sym typeface="Oswald Medium"/>
            </a:endParaRPr>
          </a:p>
        </p:txBody>
      </p:sp>
      <p:pic>
        <p:nvPicPr>
          <p:cNvPr id="772" name="Google Shape;772;p14"/>
          <p:cNvPicPr preferRelativeResize="0"/>
          <p:nvPr/>
        </p:nvPicPr>
        <p:blipFill>
          <a:blip r:embed="rId3">
            <a:alphaModFix/>
          </a:blip>
          <a:stretch>
            <a:fillRect/>
          </a:stretch>
        </p:blipFill>
        <p:spPr>
          <a:xfrm>
            <a:off x="4321350" y="1403250"/>
            <a:ext cx="475200" cy="475200"/>
          </a:xfrm>
          <a:prstGeom prst="rect">
            <a:avLst/>
          </a:prstGeom>
          <a:noFill/>
          <a:ln>
            <a:noFill/>
          </a:ln>
        </p:spPr>
      </p:pic>
      <p:pic>
        <p:nvPicPr>
          <p:cNvPr id="773" name="Google Shape;773;p14"/>
          <p:cNvPicPr preferRelativeResize="0"/>
          <p:nvPr/>
        </p:nvPicPr>
        <p:blipFill>
          <a:blip r:embed="rId4">
            <a:alphaModFix/>
          </a:blip>
          <a:stretch>
            <a:fillRect/>
          </a:stretch>
        </p:blipFill>
        <p:spPr>
          <a:xfrm>
            <a:off x="6763453" y="1380834"/>
            <a:ext cx="520026" cy="520026"/>
          </a:xfrm>
          <a:prstGeom prst="rect">
            <a:avLst/>
          </a:prstGeom>
          <a:noFill/>
          <a:ln>
            <a:noFill/>
          </a:ln>
        </p:spPr>
      </p:pic>
      <p:pic>
        <p:nvPicPr>
          <p:cNvPr id="774" name="Google Shape;774;p14"/>
          <p:cNvPicPr preferRelativeResize="0"/>
          <p:nvPr/>
        </p:nvPicPr>
        <p:blipFill>
          <a:blip r:embed="rId5">
            <a:alphaModFix/>
          </a:blip>
          <a:stretch>
            <a:fillRect/>
          </a:stretch>
        </p:blipFill>
        <p:spPr>
          <a:xfrm>
            <a:off x="6785862" y="3114300"/>
            <a:ext cx="475200" cy="475200"/>
          </a:xfrm>
          <a:prstGeom prst="rect">
            <a:avLst/>
          </a:prstGeom>
          <a:noFill/>
          <a:ln>
            <a:noFill/>
          </a:ln>
        </p:spPr>
      </p:pic>
      <p:pic>
        <p:nvPicPr>
          <p:cNvPr id="775" name="Google Shape;775;p14"/>
          <p:cNvPicPr preferRelativeResize="0"/>
          <p:nvPr/>
        </p:nvPicPr>
        <p:blipFill>
          <a:blip r:embed="rId6">
            <a:alphaModFix/>
          </a:blip>
          <a:stretch>
            <a:fillRect/>
          </a:stretch>
        </p:blipFill>
        <p:spPr>
          <a:xfrm>
            <a:off x="1785450" y="3067575"/>
            <a:ext cx="572700" cy="572700"/>
          </a:xfrm>
          <a:prstGeom prst="rect">
            <a:avLst/>
          </a:prstGeom>
          <a:noFill/>
          <a:ln>
            <a:noFill/>
          </a:ln>
        </p:spPr>
      </p:pic>
      <p:pic>
        <p:nvPicPr>
          <p:cNvPr id="776" name="Google Shape;776;p14"/>
          <p:cNvPicPr preferRelativeResize="0"/>
          <p:nvPr/>
        </p:nvPicPr>
        <p:blipFill>
          <a:blip r:embed="rId7">
            <a:alphaModFix/>
          </a:blip>
          <a:stretch>
            <a:fillRect/>
          </a:stretch>
        </p:blipFill>
        <p:spPr>
          <a:xfrm>
            <a:off x="4298938" y="3170112"/>
            <a:ext cx="520026" cy="520026"/>
          </a:xfrm>
          <a:prstGeom prst="rect">
            <a:avLst/>
          </a:prstGeom>
          <a:noFill/>
          <a:ln>
            <a:noFill/>
          </a:ln>
        </p:spPr>
      </p:pic>
      <p:pic>
        <p:nvPicPr>
          <p:cNvPr id="777" name="Google Shape;777;p14"/>
          <p:cNvPicPr preferRelativeResize="0"/>
          <p:nvPr/>
        </p:nvPicPr>
        <p:blipFill>
          <a:blip r:embed="rId8">
            <a:alphaModFix/>
          </a:blip>
          <a:stretch>
            <a:fillRect/>
          </a:stretch>
        </p:blipFill>
        <p:spPr>
          <a:xfrm>
            <a:off x="1879375" y="1426050"/>
            <a:ext cx="429600" cy="429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2c152d1ba79_0_5"/>
          <p:cNvSpPr txBox="1"/>
          <p:nvPr>
            <p:ph type="title"/>
          </p:nvPr>
        </p:nvSpPr>
        <p:spPr>
          <a:xfrm>
            <a:off x="354050" y="453425"/>
            <a:ext cx="8045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Oswald"/>
                <a:ea typeface="Oswald"/>
                <a:cs typeface="Oswald"/>
                <a:sym typeface="Oswald"/>
              </a:rPr>
              <a:t>EER MODEL</a:t>
            </a:r>
            <a:endParaRPr b="1" i="1">
              <a:latin typeface="Oswald"/>
              <a:ea typeface="Oswald"/>
              <a:cs typeface="Oswald"/>
              <a:sym typeface="Oswald"/>
            </a:endParaRPr>
          </a:p>
        </p:txBody>
      </p:sp>
      <p:sp>
        <p:nvSpPr>
          <p:cNvPr id="783" name="Google Shape;783;g2c152d1ba79_0_5"/>
          <p:cNvSpPr txBox="1"/>
          <p:nvPr>
            <p:ph type="title"/>
          </p:nvPr>
        </p:nvSpPr>
        <p:spPr>
          <a:xfrm>
            <a:off x="354050" y="453425"/>
            <a:ext cx="8045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solidFill>
                  <a:srgbClr val="000000"/>
                </a:solidFill>
                <a:latin typeface="Oswald"/>
                <a:ea typeface="Oswald"/>
                <a:cs typeface="Oswald"/>
                <a:sym typeface="Oswald"/>
              </a:rPr>
              <a:t>EER MODEL</a:t>
            </a:r>
            <a:endParaRPr b="1" i="1">
              <a:solidFill>
                <a:srgbClr val="000000"/>
              </a:solidFill>
              <a:latin typeface="Oswald"/>
              <a:ea typeface="Oswald"/>
              <a:cs typeface="Oswald"/>
              <a:sym typeface="Oswald"/>
            </a:endParaRPr>
          </a:p>
        </p:txBody>
      </p:sp>
      <p:pic>
        <p:nvPicPr>
          <p:cNvPr id="784" name="Google Shape;784;g2c152d1ba79_0_5"/>
          <p:cNvPicPr preferRelativeResize="0"/>
          <p:nvPr/>
        </p:nvPicPr>
        <p:blipFill>
          <a:blip r:embed="rId3">
            <a:alphaModFix/>
          </a:blip>
          <a:stretch>
            <a:fillRect/>
          </a:stretch>
        </p:blipFill>
        <p:spPr>
          <a:xfrm>
            <a:off x="777625" y="983425"/>
            <a:ext cx="7588751" cy="3903951"/>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Customer Service Training Course by Slidesgo">
  <a:themeElements>
    <a:clrScheme name="Simple Light">
      <a:dk1>
        <a:srgbClr val="F5F9FF"/>
      </a:dk1>
      <a:lt1>
        <a:srgbClr val="2E495A"/>
      </a:lt1>
      <a:dk2>
        <a:srgbClr val="DFECFF"/>
      </a:dk2>
      <a:lt2>
        <a:srgbClr val="516D7F"/>
      </a:lt2>
      <a:accent1>
        <a:srgbClr val="79B5AA"/>
      </a:accent1>
      <a:accent2>
        <a:srgbClr val="AFE2D8"/>
      </a:accent2>
      <a:accent3>
        <a:srgbClr val="524562"/>
      </a:accent3>
      <a:accent4>
        <a:srgbClr val="B887D8"/>
      </a:accent4>
      <a:accent5>
        <a:srgbClr val="FFF48F"/>
      </a:accent5>
      <a:accent6>
        <a:srgbClr val="FFFFFF"/>
      </a:accent6>
      <a:hlink>
        <a:srgbClr val="2E49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